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77"/>
  </p:normalViewPr>
  <p:slideViewPr>
    <p:cSldViewPr snapToGrid="0" snapToObjects="1">
      <p:cViewPr varScale="1">
        <p:scale>
          <a:sx n="76" d="100"/>
          <a:sy n="76" d="100"/>
        </p:scale>
        <p:origin x="216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E172-8FD9-B74F-83FC-C937CF609250}" type="datetimeFigureOut">
              <a:rPr lang="en-US" smtClean="0"/>
              <a:t>7/14/22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7C694-23F0-094D-95FD-3C75722B39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730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E172-8FD9-B74F-83FC-C937CF609250}" type="datetimeFigureOut">
              <a:rPr lang="en-US" smtClean="0"/>
              <a:t>7/14/22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7C694-23F0-094D-95FD-3C75722B39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127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E172-8FD9-B74F-83FC-C937CF609250}" type="datetimeFigureOut">
              <a:rPr lang="en-US" smtClean="0"/>
              <a:t>7/14/22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7C694-23F0-094D-95FD-3C75722B39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749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E172-8FD9-B74F-83FC-C937CF609250}" type="datetimeFigureOut">
              <a:rPr lang="en-US" smtClean="0"/>
              <a:t>7/14/22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7C694-23F0-094D-95FD-3C75722B39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96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E172-8FD9-B74F-83FC-C937CF609250}" type="datetimeFigureOut">
              <a:rPr lang="en-US" smtClean="0"/>
              <a:t>7/14/22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7C694-23F0-094D-95FD-3C75722B39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720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E172-8FD9-B74F-83FC-C937CF609250}" type="datetimeFigureOut">
              <a:rPr lang="en-US" smtClean="0"/>
              <a:t>7/14/22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7C694-23F0-094D-95FD-3C75722B39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8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E172-8FD9-B74F-83FC-C937CF609250}" type="datetimeFigureOut">
              <a:rPr lang="en-US" smtClean="0"/>
              <a:t>7/14/22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7C694-23F0-094D-95FD-3C75722B39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E172-8FD9-B74F-83FC-C937CF609250}" type="datetimeFigureOut">
              <a:rPr lang="en-US" smtClean="0"/>
              <a:t>7/14/22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7C694-23F0-094D-95FD-3C75722B39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967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E172-8FD9-B74F-83FC-C937CF609250}" type="datetimeFigureOut">
              <a:rPr lang="en-US" smtClean="0"/>
              <a:t>7/14/22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7C694-23F0-094D-95FD-3C75722B39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09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E172-8FD9-B74F-83FC-C937CF609250}" type="datetimeFigureOut">
              <a:rPr lang="en-US" smtClean="0"/>
              <a:t>7/14/22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7C694-23F0-094D-95FD-3C75722B39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630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E172-8FD9-B74F-83FC-C937CF609250}" type="datetimeFigureOut">
              <a:rPr lang="en-US" smtClean="0"/>
              <a:t>7/14/22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7C694-23F0-094D-95FD-3C75722B39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274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E172-8FD9-B74F-83FC-C937CF609250}" type="datetimeFigureOut">
              <a:rPr lang="en-US" smtClean="0"/>
              <a:t>7/14/22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7C694-23F0-094D-95FD-3C75722B39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59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E172-8FD9-B74F-83FC-C937CF609250}" type="datetimeFigureOut">
              <a:rPr lang="en-US" smtClean="0"/>
              <a:t>7/14/22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7C694-23F0-094D-95FD-3C75722B39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353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3A52E172-8FD9-B74F-83FC-C937CF609250}" type="datetimeFigureOut">
              <a:rPr lang="en-US" smtClean="0"/>
              <a:t>7/14/22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76D7C694-23F0-094D-95FD-3C75722B39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658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3A52E172-8FD9-B74F-83FC-C937CF609250}" type="datetimeFigureOut">
              <a:rPr lang="en-US" smtClean="0"/>
              <a:t>7/14/22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76D7C694-23F0-094D-95FD-3C75722B39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3614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11655D-86DD-44E5-9999-B2135809D2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11443580-A880-4C5F-9EB1-FC254EC650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0" y="4672012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212121"/>
          </a:solidFill>
          <a:ln>
            <a:noFill/>
          </a:ln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77909A-6A34-2B4E-B2BB-DBC5FD568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4" y="5626407"/>
            <a:ext cx="10930487" cy="673446"/>
          </a:xfrm>
          <a:effectLst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Perceived DMS Benefits</a:t>
            </a:r>
          </a:p>
        </p:txBody>
      </p:sp>
      <p:pic>
        <p:nvPicPr>
          <p:cNvPr id="4" name="Graphic 3" descr="Thought outline">
            <a:extLst>
              <a:ext uri="{FF2B5EF4-FFF2-40B4-BE49-F238E27FC236}">
                <a16:creationId xmlns:a16="http://schemas.microsoft.com/office/drawing/2014/main" id="{6F523C4A-A10A-3343-8F43-6B6C159EE7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1514" y="447675"/>
            <a:ext cx="4074672" cy="4074672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pic>
        <p:nvPicPr>
          <p:cNvPr id="8" name="Picture 7" descr="Text&#10;&#10;Description automatically generated with medium confidence">
            <a:extLst>
              <a:ext uri="{FF2B5EF4-FFF2-40B4-BE49-F238E27FC236}">
                <a16:creationId xmlns:a16="http://schemas.microsoft.com/office/drawing/2014/main" id="{03729273-15E9-7E42-93D3-EFC40B4CACA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8415" y="5656015"/>
            <a:ext cx="1805305" cy="6381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979C701-FF87-FF42-ABB1-77CA2C18D9C8}"/>
              </a:ext>
            </a:extLst>
          </p:cNvPr>
          <p:cNvSpPr txBox="1"/>
          <p:nvPr/>
        </p:nvSpPr>
        <p:spPr>
          <a:xfrm>
            <a:off x="1236133" y="1195685"/>
            <a:ext cx="1794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Views of PCN Pharmacy Leads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8A10E8-7ED1-054A-B549-3C937473AEF5}"/>
              </a:ext>
            </a:extLst>
          </p:cNvPr>
          <p:cNvSpPr txBox="1"/>
          <p:nvPr/>
        </p:nvSpPr>
        <p:spPr>
          <a:xfrm>
            <a:off x="4775201" y="447675"/>
            <a:ext cx="696528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Facilitators of safer transfer of patient care as: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Able to pick up on ‘revolving door’ discharges in a timely manner </a:t>
            </a:r>
          </a:p>
          <a:p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Enables timely reconciliation</a:t>
            </a:r>
          </a:p>
          <a:p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Increases pharmacy awareness – able to remove old prescriptions</a:t>
            </a:r>
          </a:p>
          <a:p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Directly able to speak to patient</a:t>
            </a:r>
          </a:p>
          <a:p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Being able to flag up issues</a:t>
            </a:r>
          </a:p>
          <a:p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Improved communication</a:t>
            </a:r>
          </a:p>
        </p:txBody>
      </p:sp>
    </p:spTree>
    <p:extLst>
      <p:ext uri="{BB962C8B-B14F-4D97-AF65-F5344CB8AC3E}">
        <p14:creationId xmlns:p14="http://schemas.microsoft.com/office/powerpoint/2010/main" val="219128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743172-17A8-4FA4-8434-B813E03B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23">
            <a:extLst>
              <a:ext uri="{FF2B5EF4-FFF2-40B4-BE49-F238E27FC236}">
                <a16:creationId xmlns:a16="http://schemas.microsoft.com/office/drawing/2014/main" id="{4CE1233C-FD2F-489E-BFDE-086F5FED6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86D749-92BF-DF40-9450-3B107A65C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714" y="478169"/>
            <a:ext cx="3444211" cy="42411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dirty="0"/>
              <a:t>How you can help process</a:t>
            </a:r>
          </a:p>
        </p:txBody>
      </p:sp>
      <p:pic>
        <p:nvPicPr>
          <p:cNvPr id="3" name="Graphic 2" descr="Thought outline">
            <a:extLst>
              <a:ext uri="{FF2B5EF4-FFF2-40B4-BE49-F238E27FC236}">
                <a16:creationId xmlns:a16="http://schemas.microsoft.com/office/drawing/2014/main" id="{FE8562B6-940B-AF40-BDCF-69926DA3DA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1742" y="2844800"/>
            <a:ext cx="3214940" cy="3214940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pic>
        <p:nvPicPr>
          <p:cNvPr id="7" name="Picture 6" descr="Text&#10;&#10;Description automatically generated with medium confidence">
            <a:extLst>
              <a:ext uri="{FF2B5EF4-FFF2-40B4-BE49-F238E27FC236}">
                <a16:creationId xmlns:a16="http://schemas.microsoft.com/office/drawing/2014/main" id="{00E0D3B0-2418-5043-BB80-44E5F00C3DA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19" y="6059740"/>
            <a:ext cx="1805305" cy="63817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404E7F2-0793-094A-A67C-438D0ACA7CB0}"/>
              </a:ext>
            </a:extLst>
          </p:cNvPr>
          <p:cNvSpPr txBox="1"/>
          <p:nvPr/>
        </p:nvSpPr>
        <p:spPr>
          <a:xfrm>
            <a:off x="1400804" y="3429000"/>
            <a:ext cx="15794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Views of PCN Pharmacy Leads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34938AC-1463-E242-8DA1-B4143CC9FB17}"/>
              </a:ext>
            </a:extLst>
          </p:cNvPr>
          <p:cNvSpPr txBox="1"/>
          <p:nvPr/>
        </p:nvSpPr>
        <p:spPr>
          <a:xfrm>
            <a:off x="4775201" y="447675"/>
            <a:ext cx="696528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Look to how best to communicate with the PCN Pharmacy Team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Consider use of PKB or Ask My GP with patient consent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Avoid phoning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Be aware of duplication - discharge sent to multiple locations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Be aware of limitations of discharges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Help create feedback loops – so we know what works well (and not so well)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06A0C4-6D98-AB47-82B4-2388B97E5C0B}"/>
              </a:ext>
            </a:extLst>
          </p:cNvPr>
          <p:cNvSpPr txBox="1"/>
          <p:nvPr/>
        </p:nvSpPr>
        <p:spPr>
          <a:xfrm>
            <a:off x="5321995" y="5930213"/>
            <a:ext cx="5723467" cy="646331"/>
          </a:xfrm>
          <a:prstGeom prst="rect">
            <a:avLst/>
          </a:prstGeom>
          <a:noFill/>
          <a:ln w="31750">
            <a:gradFill>
              <a:gsLst>
                <a:gs pos="0">
                  <a:srgbClr val="7030A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Let’s work together to get </a:t>
            </a:r>
            <a:r>
              <a:rPr lang="en-US" dirty="0" err="1"/>
              <a:t>SystmOne</a:t>
            </a:r>
            <a:r>
              <a:rPr lang="en-US" dirty="0"/>
              <a:t> access in Community Pharmacy!</a:t>
            </a:r>
          </a:p>
        </p:txBody>
      </p:sp>
    </p:spTree>
    <p:extLst>
      <p:ext uri="{BB962C8B-B14F-4D97-AF65-F5344CB8AC3E}">
        <p14:creationId xmlns:p14="http://schemas.microsoft.com/office/powerpoint/2010/main" val="3948844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135</Words>
  <Application>Microsoft Macintosh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2</vt:lpstr>
      <vt:lpstr>Quotable</vt:lpstr>
      <vt:lpstr>Perceived DMS Benefits</vt:lpstr>
      <vt:lpstr>How you can help process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Perceived DMS Benefits</dc:title>
  <dc:creator>PARTRIDGE, Sarah (NEMS PLATFORM ONE PRACTICE)</dc:creator>
  <cp:lastModifiedBy>PARTRIDGE, Sarah (NEMS PLATFORM ONE PRACTICE)</cp:lastModifiedBy>
  <cp:revision>1</cp:revision>
  <dcterms:created xsi:type="dcterms:W3CDTF">2022-07-14T17:08:12Z</dcterms:created>
  <dcterms:modified xsi:type="dcterms:W3CDTF">2022-07-14T17:14:05Z</dcterms:modified>
</cp:coreProperties>
</file>