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0"/>
  </p:notesMasterIdLst>
  <p:handoutMasterIdLst>
    <p:handoutMasterId r:id="rId21"/>
  </p:handoutMasterIdLst>
  <p:sldIdLst>
    <p:sldId id="559" r:id="rId6"/>
    <p:sldId id="535" r:id="rId7"/>
    <p:sldId id="545" r:id="rId8"/>
    <p:sldId id="554" r:id="rId9"/>
    <p:sldId id="555" r:id="rId10"/>
    <p:sldId id="506" r:id="rId11"/>
    <p:sldId id="556" r:id="rId12"/>
    <p:sldId id="557" r:id="rId13"/>
    <p:sldId id="558" r:id="rId14"/>
    <p:sldId id="407" r:id="rId15"/>
    <p:sldId id="408" r:id="rId16"/>
    <p:sldId id="402" r:id="rId17"/>
    <p:sldId id="518" r:id="rId18"/>
    <p:sldId id="520"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4" userDrawn="1">
          <p15:clr>
            <a:srgbClr val="A4A3A4"/>
          </p15:clr>
        </p15:guide>
        <p15:guide id="2" pos="2141" userDrawn="1">
          <p15:clr>
            <a:srgbClr val="A4A3A4"/>
          </p15:clr>
        </p15:guide>
        <p15:guide id="3" orient="horz"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23E4D5-FE22-E3C4-380F-BF907EAFD58A}" name="Emma Barnes" initials="EB" userId="S::emma.barnes@cppe.ac.uk::09d00e9f-e5e6-47c2-b0ba-9119a4d803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onia Mills" initials="SM" lastIdx="1" clrIdx="0"/>
  <p:cmAuthor id="1" name="tutor" initials="t" lastIdx="4" clrIdx="1"/>
  <p:cmAuthor id="2" name="Emma Wright" initials="EW" lastIdx="4" clrIdx="2"/>
  <p:cmAuthor id="3" name="joanne lane" initials="jl" lastIdx="7" clrIdx="3"/>
  <p:cmAuthor id="4" name="Daisy Eastwood" initials="DE"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D96"/>
    <a:srgbClr val="F9CF91"/>
    <a:srgbClr val="BCE6C9"/>
    <a:srgbClr val="00498F"/>
    <a:srgbClr val="E5EDF5"/>
    <a:srgbClr val="FEE6F8"/>
    <a:srgbClr val="5F277E"/>
    <a:srgbClr val="65BD60"/>
    <a:srgbClr val="00013A"/>
    <a:srgbClr val="009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2931" autoAdjust="0"/>
  </p:normalViewPr>
  <p:slideViewPr>
    <p:cSldViewPr>
      <p:cViewPr varScale="1">
        <p:scale>
          <a:sx n="60" d="100"/>
          <a:sy n="60" d="100"/>
        </p:scale>
        <p:origin x="170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00" d="100"/>
          <a:sy n="100" d="100"/>
        </p:scale>
        <p:origin x="-1890" y="1800"/>
      </p:cViewPr>
      <p:guideLst>
        <p:guide orient="horz" pos="2874"/>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293" cy="496961"/>
          </a:xfrm>
          <a:prstGeom prst="rect">
            <a:avLst/>
          </a:prstGeom>
        </p:spPr>
        <p:txBody>
          <a:bodyPr vert="horz" lIns="90428" tIns="45214" rIns="90428" bIns="45214" rtlCol="0"/>
          <a:lstStyle>
            <a:lvl1pPr algn="l">
              <a:defRPr sz="1200"/>
            </a:lvl1pPr>
          </a:lstStyle>
          <a:p>
            <a:endParaRPr lang="en-GB" dirty="0"/>
          </a:p>
        </p:txBody>
      </p:sp>
      <p:sp>
        <p:nvSpPr>
          <p:cNvPr id="3" name="Date Placeholder 2"/>
          <p:cNvSpPr>
            <a:spLocks noGrp="1"/>
          </p:cNvSpPr>
          <p:nvPr>
            <p:ph type="dt" sz="quarter" idx="1"/>
          </p:nvPr>
        </p:nvSpPr>
        <p:spPr>
          <a:xfrm>
            <a:off x="3850815" y="0"/>
            <a:ext cx="2945293" cy="496961"/>
          </a:xfrm>
          <a:prstGeom prst="rect">
            <a:avLst/>
          </a:prstGeom>
        </p:spPr>
        <p:txBody>
          <a:bodyPr vert="horz" lIns="90428" tIns="45214" rIns="90428" bIns="45214" rtlCol="0"/>
          <a:lstStyle>
            <a:lvl1pPr algn="r">
              <a:defRPr sz="1200"/>
            </a:lvl1pPr>
          </a:lstStyle>
          <a:p>
            <a:fld id="{20620B88-55B1-4F08-9DDB-48F9CFE06D86}" type="datetimeFigureOut">
              <a:rPr lang="en-GB" smtClean="0"/>
              <a:t>22/02/2022</a:t>
            </a:fld>
            <a:endParaRPr lang="en-GB" dirty="0"/>
          </a:p>
        </p:txBody>
      </p:sp>
      <p:sp>
        <p:nvSpPr>
          <p:cNvPr id="4" name="Footer Placeholder 3"/>
          <p:cNvSpPr>
            <a:spLocks noGrp="1"/>
          </p:cNvSpPr>
          <p:nvPr>
            <p:ph type="ftr" sz="quarter" idx="2"/>
          </p:nvPr>
        </p:nvSpPr>
        <p:spPr>
          <a:xfrm>
            <a:off x="1" y="9428105"/>
            <a:ext cx="2945293" cy="496961"/>
          </a:xfrm>
          <a:prstGeom prst="rect">
            <a:avLst/>
          </a:prstGeom>
        </p:spPr>
        <p:txBody>
          <a:bodyPr vert="horz" lIns="90428" tIns="45214" rIns="90428" bIns="4521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815" y="9428105"/>
            <a:ext cx="2945293" cy="496961"/>
          </a:xfrm>
          <a:prstGeom prst="rect">
            <a:avLst/>
          </a:prstGeom>
        </p:spPr>
        <p:txBody>
          <a:bodyPr vert="horz" lIns="90428" tIns="45214" rIns="90428" bIns="45214" rtlCol="0" anchor="b"/>
          <a:lstStyle>
            <a:lvl1pPr algn="r">
              <a:defRPr sz="1200"/>
            </a:lvl1pPr>
          </a:lstStyle>
          <a:p>
            <a:fld id="{823BB849-8428-43D6-9D27-38C4576F202F}" type="slidenum">
              <a:rPr lang="en-GB" smtClean="0"/>
              <a:t>‹#›</a:t>
            </a:fld>
            <a:endParaRPr lang="en-GB" dirty="0"/>
          </a:p>
        </p:txBody>
      </p:sp>
    </p:spTree>
    <p:extLst>
      <p:ext uri="{BB962C8B-B14F-4D97-AF65-F5344CB8AC3E}">
        <p14:creationId xmlns:p14="http://schemas.microsoft.com/office/powerpoint/2010/main" val="856232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47" tIns="47773" rIns="95547" bIns="47773" rtlCol="0"/>
          <a:lstStyle>
            <a:lvl1pPr algn="l">
              <a:defRPr sz="13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5547" tIns="47773" rIns="95547" bIns="47773" rtlCol="0"/>
          <a:lstStyle>
            <a:lvl1pPr algn="r">
              <a:defRPr sz="1300"/>
            </a:lvl1pPr>
          </a:lstStyle>
          <a:p>
            <a:fld id="{07C47EDB-9472-4E16-9681-FFE1F6568E3E}" type="datetimeFigureOut">
              <a:rPr lang="en-GB" smtClean="0"/>
              <a:pPr/>
              <a:t>15/02/2022</a:t>
            </a:fld>
            <a:endParaRPr lang="en-GB"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5547" tIns="47773" rIns="95547" bIns="47773"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47" tIns="47773" rIns="95547" bIns="477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5547" tIns="47773" rIns="95547" bIns="47773"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47" tIns="47773" rIns="95547" bIns="47773" rtlCol="0" anchor="b"/>
          <a:lstStyle>
            <a:lvl1pPr algn="r">
              <a:defRPr sz="1300"/>
            </a:lvl1pPr>
          </a:lstStyle>
          <a:p>
            <a:fld id="{F2AAA8CF-4665-475D-925C-0CD73DFEA277}" type="slidenum">
              <a:rPr lang="en-GB" smtClean="0"/>
              <a:pPr/>
              <a:t>‹#›</a:t>
            </a:fld>
            <a:endParaRPr lang="en-GB" dirty="0"/>
          </a:p>
        </p:txBody>
      </p:sp>
    </p:spTree>
    <p:extLst>
      <p:ext uri="{BB962C8B-B14F-4D97-AF65-F5344CB8AC3E}">
        <p14:creationId xmlns:p14="http://schemas.microsoft.com/office/powerpoint/2010/main" val="17508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2</a:t>
            </a:fld>
            <a:endParaRPr lang="en-GB" dirty="0"/>
          </a:p>
        </p:txBody>
      </p:sp>
    </p:spTree>
    <p:extLst>
      <p:ext uri="{BB962C8B-B14F-4D97-AF65-F5344CB8AC3E}">
        <p14:creationId xmlns:p14="http://schemas.microsoft.com/office/powerpoint/2010/main" val="267535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07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 </a:t>
            </a:r>
            <a:endParaRPr lang="en-GB"/>
          </a:p>
          <a:p>
            <a:endParaRPr lang="en-GB" dirty="0"/>
          </a:p>
        </p:txBody>
      </p:sp>
      <p:sp>
        <p:nvSpPr>
          <p:cNvPr id="4" name="Slide Number Placeholder 3"/>
          <p:cNvSpPr>
            <a:spLocks noGrp="1"/>
          </p:cNvSpPr>
          <p:nvPr>
            <p:ph type="sldNum" sz="quarter" idx="5"/>
          </p:nvPr>
        </p:nvSpPr>
        <p:spPr/>
        <p:txBody>
          <a:bodyPr/>
          <a:lstStyle/>
          <a:p>
            <a:fld id="{378A5A4F-3BD6-42D1-AE9D-6650F43C8B43}" type="slidenum">
              <a:rPr lang="en-GB" altLang="en-US" smtClean="0">
                <a:solidFill>
                  <a:prstClr val="black"/>
                </a:solidFill>
              </a:rPr>
              <a:pPr/>
              <a:t>3</a:t>
            </a:fld>
            <a:endParaRPr lang="en-GB" altLang="en-US">
              <a:solidFill>
                <a:prstClr val="black"/>
              </a:solidFill>
            </a:endParaRPr>
          </a:p>
        </p:txBody>
      </p:sp>
    </p:spTree>
    <p:extLst>
      <p:ext uri="{BB962C8B-B14F-4D97-AF65-F5344CB8AC3E}">
        <p14:creationId xmlns:p14="http://schemas.microsoft.com/office/powerpoint/2010/main" val="39093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CPPE has a range of clinical factsheets on topics from glaucoma, to osteoporosis and also hypertension.</a:t>
            </a:r>
          </a:p>
        </p:txBody>
      </p:sp>
      <p:sp>
        <p:nvSpPr>
          <p:cNvPr id="4" name="Slide Number Placeholder 3"/>
          <p:cNvSpPr>
            <a:spLocks noGrp="1"/>
          </p:cNvSpPr>
          <p:nvPr>
            <p:ph type="sldNum" sz="quarter" idx="5"/>
          </p:nvPr>
        </p:nvSpPr>
        <p:spPr/>
        <p:txBody>
          <a:bodyPr/>
          <a:lstStyle/>
          <a:p>
            <a:fld id="{F2AAA8CF-4665-475D-925C-0CD73DFEA277}" type="slidenum">
              <a:rPr lang="en-GB" smtClean="0"/>
              <a:pPr/>
              <a:t>4</a:t>
            </a:fld>
            <a:endParaRPr lang="en-GB" dirty="0"/>
          </a:p>
        </p:txBody>
      </p:sp>
    </p:spTree>
    <p:extLst>
      <p:ext uri="{BB962C8B-B14F-4D97-AF65-F5344CB8AC3E}">
        <p14:creationId xmlns:p14="http://schemas.microsoft.com/office/powerpoint/2010/main" val="195278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poll </a:t>
            </a:r>
          </a:p>
        </p:txBody>
      </p:sp>
      <p:sp>
        <p:nvSpPr>
          <p:cNvPr id="4" name="Slide Number Placeholder 3"/>
          <p:cNvSpPr>
            <a:spLocks noGrp="1"/>
          </p:cNvSpPr>
          <p:nvPr>
            <p:ph type="sldNum" sz="quarter" idx="10"/>
          </p:nvPr>
        </p:nvSpPr>
        <p:spPr/>
        <p:txBody>
          <a:bodyPr/>
          <a:lstStyle/>
          <a:p>
            <a:fld id="{F2AAA8CF-4665-475D-925C-0CD73DFEA277}" type="slidenum">
              <a:rPr lang="en-GB" smtClean="0"/>
              <a:pPr/>
              <a:t>6</a:t>
            </a:fld>
            <a:endParaRPr lang="en-GB" dirty="0"/>
          </a:p>
        </p:txBody>
      </p:sp>
    </p:spTree>
    <p:extLst>
      <p:ext uri="{BB962C8B-B14F-4D97-AF65-F5344CB8AC3E}">
        <p14:creationId xmlns:p14="http://schemas.microsoft.com/office/powerpoint/2010/main" val="69221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AA8CF-4665-475D-925C-0CD73DFEA277}" type="slidenum">
              <a:rPr lang="en-GB" smtClean="0"/>
              <a:pPr/>
              <a:t>7</a:t>
            </a:fld>
            <a:endParaRPr lang="en-GB" dirty="0"/>
          </a:p>
        </p:txBody>
      </p:sp>
    </p:spTree>
    <p:extLst>
      <p:ext uri="{BB962C8B-B14F-4D97-AF65-F5344CB8AC3E}">
        <p14:creationId xmlns:p14="http://schemas.microsoft.com/office/powerpoint/2010/main" val="275350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8</a:t>
            </a:fld>
            <a:endParaRPr lang="en-GB" dirty="0"/>
          </a:p>
        </p:txBody>
      </p:sp>
    </p:spTree>
    <p:extLst>
      <p:ext uri="{BB962C8B-B14F-4D97-AF65-F5344CB8AC3E}">
        <p14:creationId xmlns:p14="http://schemas.microsoft.com/office/powerpoint/2010/main" val="89583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Clinical history taking is another way to use your time in consultations smartly. You don’t want arduously long consultations, patients don’t like to be asked unnecessary questions. Effective clinical history taking makes consultations efficient, safe and high quality.</a:t>
            </a:r>
          </a:p>
          <a:p>
            <a:endParaRPr lang="en-GB" dirty="0"/>
          </a:p>
          <a:p>
            <a:r>
              <a:rPr lang="en-GB" dirty="0"/>
              <a:t>Interactive quiz – what do each of the letters stand for?</a:t>
            </a:r>
          </a:p>
          <a:p>
            <a:endParaRPr lang="en-GB" dirty="0"/>
          </a:p>
          <a:p>
            <a:r>
              <a:rPr lang="en-GB" dirty="0"/>
              <a:t>A chocolate for correct answers!</a:t>
            </a:r>
          </a:p>
          <a:p>
            <a:endParaRPr lang="en-GB" dirty="0"/>
          </a:p>
          <a:p>
            <a:endParaRPr lang="en-GB" dirty="0"/>
          </a:p>
          <a:p>
            <a:r>
              <a:rPr lang="en-GB" dirty="0"/>
              <a:t>S = Site</a:t>
            </a:r>
          </a:p>
          <a:p>
            <a:r>
              <a:rPr lang="en-GB" dirty="0"/>
              <a:t>O= Onset – medication or vaccine side-effects could be ruled out by onset </a:t>
            </a:r>
            <a:r>
              <a:rPr lang="en-GB" dirty="0" err="1"/>
              <a:t>informaion</a:t>
            </a:r>
            <a:endParaRPr lang="en-GB" dirty="0"/>
          </a:p>
          <a:p>
            <a:r>
              <a:rPr lang="en-GB" dirty="0"/>
              <a:t>R = Radiation, could indicate neuro involvement in pain or and infection spreading</a:t>
            </a:r>
          </a:p>
          <a:p>
            <a:r>
              <a:rPr lang="en-GB" dirty="0"/>
              <a:t>A = Associated symptoms, </a:t>
            </a:r>
          </a:p>
          <a:p>
            <a:r>
              <a:rPr lang="en-GB" dirty="0"/>
              <a:t>T = Time/duration – i.e. getting better or worse over time or at different times of day</a:t>
            </a:r>
          </a:p>
          <a:p>
            <a:r>
              <a:rPr lang="en-GB" dirty="0"/>
              <a:t>E= Exacerbating or relieving factors. I.e. joint stiffness that is worse in the morning and better relieved by hot or cold = sign of arthritis</a:t>
            </a:r>
          </a:p>
          <a:p>
            <a:r>
              <a:rPr lang="en-GB" dirty="0"/>
              <a:t>S= Severity, are the symptoms stopping you from doing anything or causing night time waking</a:t>
            </a:r>
          </a:p>
        </p:txBody>
      </p:sp>
      <p:sp>
        <p:nvSpPr>
          <p:cNvPr id="4" name="Slide Number Placeholder 3"/>
          <p:cNvSpPr>
            <a:spLocks noGrp="1"/>
          </p:cNvSpPr>
          <p:nvPr>
            <p:ph type="sldNum" sz="quarter" idx="5"/>
          </p:nvPr>
        </p:nvSpPr>
        <p:spPr/>
        <p:txBody>
          <a:bodyPr/>
          <a:lstStyle/>
          <a:p>
            <a:fld id="{F2AAA8CF-4665-475D-925C-0CD73DFEA277}" type="slidenum">
              <a:rPr lang="en-GB" smtClean="0"/>
              <a:t>10</a:t>
            </a:fld>
            <a:endParaRPr lang="en-GB"/>
          </a:p>
        </p:txBody>
      </p:sp>
    </p:spTree>
    <p:extLst>
      <p:ext uri="{BB962C8B-B14F-4D97-AF65-F5344CB8AC3E}">
        <p14:creationId xmlns:p14="http://schemas.microsoft.com/office/powerpoint/2010/main" val="82720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things that are really important to get through consultations rapidly and safety are;</a:t>
            </a:r>
          </a:p>
          <a:p>
            <a:endParaRPr lang="en-GB" dirty="0"/>
          </a:p>
          <a:p>
            <a:pPr marL="171450" indent="-171450">
              <a:buFont typeface="Arial" panose="020B0604020202020204" pitchFamily="34" charset="0"/>
              <a:buChar char="•"/>
            </a:pPr>
            <a:r>
              <a:rPr lang="en-GB" dirty="0"/>
              <a:t>Hello my name is Emma, I am a pharmacist</a:t>
            </a:r>
          </a:p>
          <a:p>
            <a:pPr marL="171450" indent="-171450">
              <a:buFont typeface="Arial" panose="020B0604020202020204" pitchFamily="34" charset="0"/>
              <a:buChar char="•"/>
            </a:pPr>
            <a:r>
              <a:rPr lang="en-GB" dirty="0"/>
              <a:t>Do you have any questions about this? Safety netting – if you are giving some information in written form, due to time restrictions, it’s really important to discuss what the patient should do if things to do go to plan.</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2AAA8CF-4665-475D-925C-0CD73DFEA277}" type="slidenum">
              <a:rPr lang="en-GB" smtClean="0"/>
              <a:t>11</a:t>
            </a:fld>
            <a:endParaRPr lang="en-GB"/>
          </a:p>
        </p:txBody>
      </p:sp>
    </p:spTree>
    <p:extLst>
      <p:ext uri="{BB962C8B-B14F-4D97-AF65-F5344CB8AC3E}">
        <p14:creationId xmlns:p14="http://schemas.microsoft.com/office/powerpoint/2010/main" val="111201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consultations skills are necessary to make smart use of time. If you only have a short time, you need to build an rapport with the patient quickly. </a:t>
            </a:r>
          </a:p>
          <a:p>
            <a:endParaRPr lang="en-GB" dirty="0"/>
          </a:p>
          <a:p>
            <a:r>
              <a:rPr lang="en-GB" dirty="0"/>
              <a:t>Consultation skills what good practice looks like is a 2.5 hour programme if you do absolutely everything. My colleague, mentor and friend Barry </a:t>
            </a:r>
            <a:r>
              <a:rPr lang="en-GB" dirty="0" err="1"/>
              <a:t>Jubraj</a:t>
            </a:r>
            <a:r>
              <a:rPr lang="en-GB" dirty="0"/>
              <a:t> works with the amazing Nina Barnett, James Desborough and Reena </a:t>
            </a:r>
            <a:r>
              <a:rPr lang="en-GB" dirty="0" err="1"/>
              <a:t>Barai</a:t>
            </a:r>
            <a:r>
              <a:rPr lang="en-GB" dirty="0"/>
              <a:t> and award winning community pharmacist to show you hints and tips to give quality as well as efficient consultations. </a:t>
            </a:r>
          </a:p>
          <a:p>
            <a:endParaRPr lang="en-GB" dirty="0"/>
          </a:p>
          <a:p>
            <a:r>
              <a:rPr lang="en-GB" dirty="0"/>
              <a:t>People think that good quality services means not seeing many patients, our experience at Castle </a:t>
            </a:r>
            <a:r>
              <a:rPr lang="en-GB" dirty="0" err="1"/>
              <a:t>Donington</a:t>
            </a:r>
            <a:r>
              <a:rPr lang="en-GB" dirty="0"/>
              <a:t> shows that you can provide a high quality service that people will recommend to their friends and family without compromising on volume.</a:t>
            </a:r>
          </a:p>
        </p:txBody>
      </p:sp>
      <p:sp>
        <p:nvSpPr>
          <p:cNvPr id="4" name="Slide Number Placeholder 3"/>
          <p:cNvSpPr>
            <a:spLocks noGrp="1"/>
          </p:cNvSpPr>
          <p:nvPr>
            <p:ph type="sldNum" sz="quarter" idx="5"/>
          </p:nvPr>
        </p:nvSpPr>
        <p:spPr/>
        <p:txBody>
          <a:bodyPr/>
          <a:lstStyle/>
          <a:p>
            <a:fld id="{F2AAA8CF-4665-475D-925C-0CD73DFEA277}" type="slidenum">
              <a:rPr lang="en-GB" smtClean="0"/>
              <a:t>12</a:t>
            </a:fld>
            <a:endParaRPr lang="en-GB"/>
          </a:p>
        </p:txBody>
      </p:sp>
    </p:spTree>
    <p:extLst>
      <p:ext uri="{BB962C8B-B14F-4D97-AF65-F5344CB8AC3E}">
        <p14:creationId xmlns:p14="http://schemas.microsoft.com/office/powerpoint/2010/main" val="156208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Content Placeholder 2"/>
          <p:cNvSpPr>
            <a:spLocks noGrp="1"/>
          </p:cNvSpPr>
          <p:nvPr>
            <p:ph idx="1"/>
          </p:nvPr>
        </p:nvSpPr>
        <p:spPr>
          <a:xfrm>
            <a:off x="395536" y="2060848"/>
            <a:ext cx="8352928" cy="3600400"/>
          </a:xfrm>
        </p:spPr>
        <p:txBody>
          <a:bodyPr/>
          <a:lstStyle>
            <a:lvl1pPr marL="0" indent="0">
              <a:buNone/>
              <a:defRPr sz="2800"/>
            </a:lvl1pPr>
            <a:lvl2pPr marL="457200" indent="0">
              <a:lnSpc>
                <a:spcPct val="150000"/>
              </a:lnSpc>
              <a:spcBef>
                <a:spcPts val="0"/>
              </a:spcBef>
              <a:buNone/>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965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Title 1"/>
          <p:cNvSpPr txBox="1">
            <a:spLocks/>
          </p:cNvSpPr>
          <p:nvPr userDrawn="1"/>
        </p:nvSpPr>
        <p:spPr bwMode="auto">
          <a:xfrm>
            <a:off x="0" y="1196752"/>
            <a:ext cx="9143999" cy="584775"/>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dirty="0">
              <a:solidFill>
                <a:schemeClr val="bg1"/>
              </a:solidFill>
              <a:latin typeface="Arial" panose="020B0604020202020204" pitchFamily="34" charset="0"/>
              <a:cs typeface="Arial" panose="020B0604020202020204" pitchFamily="34" charset="0"/>
            </a:endParaRPr>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0" y="1124744"/>
            <a:ext cx="9144000" cy="7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H:\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381" y="332656"/>
            <a:ext cx="2997991" cy="443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strap-right-align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48164" y="402026"/>
            <a:ext cx="2826928" cy="34096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p:cNvSpPr>
            <a:spLocks noChangeArrowheads="1"/>
          </p:cNvSpPr>
          <p:nvPr userDrawn="1"/>
        </p:nvSpPr>
        <p:spPr bwMode="auto">
          <a:xfrm>
            <a:off x="1" y="1772816"/>
            <a:ext cx="9143999" cy="4248472"/>
          </a:xfrm>
          <a:prstGeom prst="rect">
            <a:avLst/>
          </a:prstGeom>
          <a:solidFill>
            <a:srgbClr val="00498F">
              <a:alpha val="10000"/>
            </a:srgbClr>
          </a:solidFill>
          <a:ln w="9525">
            <a:noFill/>
            <a:miter lim="800000"/>
            <a:headEnd/>
            <a:tailEnd/>
          </a:ln>
        </p:spPr>
        <p:txBody>
          <a:bodyPr wrap="none" anchor="ctr"/>
          <a:lstStyle/>
          <a:p>
            <a:endParaRPr lang="en-GB" dirty="0"/>
          </a:p>
        </p:txBody>
      </p:sp>
      <p:sp>
        <p:nvSpPr>
          <p:cNvPr id="10"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7707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5" name="Rectangle 4"/>
          <p:cNvSpPr/>
          <p:nvPr userDrawn="1"/>
        </p:nvSpPr>
        <p:spPr>
          <a:xfrm>
            <a:off x="0" y="1196975"/>
            <a:ext cx="9144000" cy="15843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1" y="1203264"/>
            <a:ext cx="9143999" cy="1577663"/>
          </a:xfrm>
        </p:spPr>
        <p:txBody>
          <a:bodyPr/>
          <a:lstStyle>
            <a:lvl1pPr>
              <a:defRPr sz="1800"/>
            </a:lvl1pPr>
          </a:lstStyle>
          <a:p>
            <a:r>
              <a:rPr lang="en-US"/>
              <a:t>Click to edit Master title style</a:t>
            </a:r>
            <a:endParaRPr lang="en-GB" dirty="0"/>
          </a:p>
        </p:txBody>
      </p:sp>
      <p:sp>
        <p:nvSpPr>
          <p:cNvPr id="3" name="Text Placeholder 2"/>
          <p:cNvSpPr>
            <a:spLocks noGrp="1"/>
          </p:cNvSpPr>
          <p:nvPr>
            <p:ph type="body" idx="1"/>
          </p:nvPr>
        </p:nvSpPr>
        <p:spPr>
          <a:xfrm>
            <a:off x="457200" y="2924945"/>
            <a:ext cx="3970784" cy="2808312"/>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13"/>
          <p:cNvSpPr>
            <a:spLocks noGrp="1"/>
          </p:cNvSpPr>
          <p:nvPr>
            <p:ph type="sldNum" sz="quarter" idx="10"/>
          </p:nvPr>
        </p:nvSpPr>
        <p:spPr/>
        <p:txBody>
          <a:bodyPr/>
          <a:lstStyle>
            <a:lvl1pPr>
              <a:defRPr/>
            </a:lvl1pPr>
          </a:lstStyle>
          <a:p>
            <a:pPr>
              <a:defRPr/>
            </a:pPr>
            <a:fld id="{DACA1CC9-5ECD-482B-829F-85C0F5BFCAC5}" type="slidenum">
              <a:rPr lang="en-GB"/>
              <a:pPr>
                <a:defRPr/>
              </a:pPr>
              <a:t>‹#›</a:t>
            </a:fld>
            <a:endParaRPr lang="en-GB" dirty="0"/>
          </a:p>
        </p:txBody>
      </p:sp>
    </p:spTree>
    <p:extLst>
      <p:ext uri="{BB962C8B-B14F-4D97-AF65-F5344CB8AC3E}">
        <p14:creationId xmlns:p14="http://schemas.microsoft.com/office/powerpoint/2010/main" val="189277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Content Placeholder 2"/>
          <p:cNvSpPr>
            <a:spLocks noGrp="1"/>
          </p:cNvSpPr>
          <p:nvPr>
            <p:ph idx="1"/>
          </p:nvPr>
        </p:nvSpPr>
        <p:spPr>
          <a:xfrm>
            <a:off x="395536" y="2060848"/>
            <a:ext cx="8352928" cy="3600400"/>
          </a:xfrm>
        </p:spPr>
        <p:txBody>
          <a:bodyPr/>
          <a:lstStyle>
            <a:lvl1pPr marL="0" indent="0">
              <a:buNone/>
              <a:defRPr sz="2800"/>
            </a:lvl1pPr>
            <a:lvl2pPr marL="457200" indent="0">
              <a:lnSpc>
                <a:spcPct val="150000"/>
              </a:lnSpc>
              <a:spcBef>
                <a:spcPts val="0"/>
              </a:spcBef>
              <a:buNone/>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a:extLst>
              <a:ext uri="{FF2B5EF4-FFF2-40B4-BE49-F238E27FC236}">
                <a16:creationId xmlns:a16="http://schemas.microsoft.com/office/drawing/2014/main" id="{7B25908F-FC50-4243-A6B1-007FD6166EB8}"/>
              </a:ext>
            </a:extLst>
          </p:cNvPr>
          <p:cNvSpPr>
            <a:spLocks noGrp="1"/>
          </p:cNvSpPr>
          <p:nvPr>
            <p:ph type="sldNum" sz="quarter" idx="10"/>
          </p:nvPr>
        </p:nvSpPr>
        <p:spPr/>
        <p:txBody>
          <a:bodyPr/>
          <a:lstStyle>
            <a:lvl1pPr>
              <a:defRPr/>
            </a:lvl1pPr>
          </a:lstStyle>
          <a:p>
            <a:fld id="{1D0ADBDF-3F88-4D78-B7BA-111CFFB67941}" type="slidenum">
              <a:rPr lang="en-GB" altLang="en-US">
                <a:solidFill>
                  <a:prstClr val="black"/>
                </a:solidFill>
              </a:rPr>
              <a:pPr/>
              <a:t>‹#›</a:t>
            </a:fld>
            <a:endParaRPr lang="en-GB" altLang="en-US">
              <a:solidFill>
                <a:prstClr val="black"/>
              </a:solidFill>
            </a:endParaRPr>
          </a:p>
        </p:txBody>
      </p:sp>
      <p:sp>
        <p:nvSpPr>
          <p:cNvPr id="6" name="Footer Placeholder 3">
            <a:extLst>
              <a:ext uri="{FF2B5EF4-FFF2-40B4-BE49-F238E27FC236}">
                <a16:creationId xmlns:a16="http://schemas.microsoft.com/office/drawing/2014/main" id="{6028BD56-9A08-406E-A81C-22D6CCC2E9D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58055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Content Placeholder 2"/>
          <p:cNvSpPr>
            <a:spLocks noGrp="1"/>
          </p:cNvSpPr>
          <p:nvPr>
            <p:ph sz="half" idx="1"/>
          </p:nvPr>
        </p:nvSpPr>
        <p:spPr>
          <a:xfrm>
            <a:off x="395536" y="2060849"/>
            <a:ext cx="4100264" cy="3816424"/>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2"/>
          </p:nvPr>
        </p:nvSpPr>
        <p:spPr>
          <a:xfrm>
            <a:off x="4648200" y="2060847"/>
            <a:ext cx="4100264" cy="3816425"/>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50081FCB-F30D-4C95-B271-70F3C74B437D}"/>
              </a:ext>
            </a:extLst>
          </p:cNvPr>
          <p:cNvSpPr>
            <a:spLocks noGrp="1"/>
          </p:cNvSpPr>
          <p:nvPr>
            <p:ph type="sldNum" sz="quarter" idx="10"/>
          </p:nvPr>
        </p:nvSpPr>
        <p:spPr/>
        <p:txBody>
          <a:bodyPr/>
          <a:lstStyle>
            <a:lvl1pPr>
              <a:defRPr/>
            </a:lvl1pPr>
          </a:lstStyle>
          <a:p>
            <a:fld id="{81392123-5ED9-4B51-A75B-436247516551}" type="slidenum">
              <a:rPr lang="en-GB" altLang="en-US">
                <a:solidFill>
                  <a:prstClr val="black"/>
                </a:solidFill>
              </a:rPr>
              <a:pPr/>
              <a:t>‹#›</a:t>
            </a:fld>
            <a:endParaRPr lang="en-GB" altLang="en-US">
              <a:solidFill>
                <a:prstClr val="black"/>
              </a:solidFill>
            </a:endParaRPr>
          </a:p>
        </p:txBody>
      </p:sp>
      <p:sp>
        <p:nvSpPr>
          <p:cNvPr id="8" name="Footer Placeholder 3">
            <a:extLst>
              <a:ext uri="{FF2B5EF4-FFF2-40B4-BE49-F238E27FC236}">
                <a16:creationId xmlns:a16="http://schemas.microsoft.com/office/drawing/2014/main" id="{F0EEBB98-9A95-474A-8721-1AB3CAC061D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50813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2"/>
          <p:cNvSpPr>
            <a:spLocks noGrp="1"/>
          </p:cNvSpPr>
          <p:nvPr>
            <p:ph type="body" idx="1"/>
          </p:nvPr>
        </p:nvSpPr>
        <p:spPr>
          <a:xfrm>
            <a:off x="395536" y="2060848"/>
            <a:ext cx="4112196" cy="79208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395536" y="2852935"/>
            <a:ext cx="4101852" cy="2952329"/>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p:cNvSpPr>
            <a:spLocks noGrp="1"/>
          </p:cNvSpPr>
          <p:nvPr>
            <p:ph type="body" sz="quarter" idx="3"/>
          </p:nvPr>
        </p:nvSpPr>
        <p:spPr>
          <a:xfrm>
            <a:off x="4644008" y="2060848"/>
            <a:ext cx="4041775" cy="78377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852936"/>
            <a:ext cx="4103439" cy="2952328"/>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13">
            <a:extLst>
              <a:ext uri="{FF2B5EF4-FFF2-40B4-BE49-F238E27FC236}">
                <a16:creationId xmlns:a16="http://schemas.microsoft.com/office/drawing/2014/main" id="{F433BE1F-EA77-42BE-913C-109A7EF51439}"/>
              </a:ext>
            </a:extLst>
          </p:cNvPr>
          <p:cNvSpPr>
            <a:spLocks noGrp="1"/>
          </p:cNvSpPr>
          <p:nvPr>
            <p:ph type="sldNum" sz="quarter" idx="10"/>
          </p:nvPr>
        </p:nvSpPr>
        <p:spPr/>
        <p:txBody>
          <a:bodyPr/>
          <a:lstStyle>
            <a:lvl1pPr>
              <a:defRPr/>
            </a:lvl1pPr>
          </a:lstStyle>
          <a:p>
            <a:fld id="{CBE92041-D9D8-487E-85AE-E3C76BE79C87}" type="slidenum">
              <a:rPr lang="en-GB" altLang="en-US">
                <a:solidFill>
                  <a:prstClr val="black"/>
                </a:solidFill>
              </a:rPr>
              <a:pPr/>
              <a:t>‹#›</a:t>
            </a:fld>
            <a:endParaRPr lang="en-GB" altLang="en-US">
              <a:solidFill>
                <a:prstClr val="black"/>
              </a:solidFill>
            </a:endParaRPr>
          </a:p>
        </p:txBody>
      </p:sp>
      <p:sp>
        <p:nvSpPr>
          <p:cNvPr id="10" name="Footer Placeholder 3">
            <a:extLst>
              <a:ext uri="{FF2B5EF4-FFF2-40B4-BE49-F238E27FC236}">
                <a16:creationId xmlns:a16="http://schemas.microsoft.com/office/drawing/2014/main" id="{F2A0BDA4-4024-4E7C-A32C-8ED1D1C5F64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762745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44693-F44C-44B0-95FC-EF193D37C72B}"/>
              </a:ext>
            </a:extLst>
          </p:cNvPr>
          <p:cNvSpPr/>
          <p:nvPr userDrawn="1"/>
        </p:nvSpPr>
        <p:spPr>
          <a:xfrm>
            <a:off x="-6350" y="1196975"/>
            <a:ext cx="9186863" cy="13684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2">
            <a:extLst>
              <a:ext uri="{FF2B5EF4-FFF2-40B4-BE49-F238E27FC236}">
                <a16:creationId xmlns:a16="http://schemas.microsoft.com/office/drawing/2014/main" id="{5699ED8A-C740-4E00-A513-09112C8099D7}"/>
              </a:ext>
            </a:extLst>
          </p:cNvPr>
          <p:cNvSpPr>
            <a:spLocks noGrp="1"/>
          </p:cNvSpPr>
          <p:nvPr>
            <p:ph type="sldNum" sz="quarter" idx="10"/>
          </p:nvPr>
        </p:nvSpPr>
        <p:spPr/>
        <p:txBody>
          <a:bodyPr/>
          <a:lstStyle>
            <a:lvl1pPr>
              <a:defRPr/>
            </a:lvl1pPr>
          </a:lstStyle>
          <a:p>
            <a:fld id="{5E8E58F4-73AC-408C-B80D-864D644B7D87}" type="slidenum">
              <a:rPr lang="en-GB" altLang="en-US">
                <a:solidFill>
                  <a:prstClr val="black"/>
                </a:solidFill>
              </a:rPr>
              <a:pPr/>
              <a:t>‹#›</a:t>
            </a:fld>
            <a:endParaRPr lang="en-GB" altLang="en-US">
              <a:solidFill>
                <a:prstClr val="black"/>
              </a:solidFill>
            </a:endParaRPr>
          </a:p>
        </p:txBody>
      </p:sp>
      <p:sp>
        <p:nvSpPr>
          <p:cNvPr id="5" name="Footer Placeholder 3">
            <a:extLst>
              <a:ext uri="{FF2B5EF4-FFF2-40B4-BE49-F238E27FC236}">
                <a16:creationId xmlns:a16="http://schemas.microsoft.com/office/drawing/2014/main" id="{B792D28B-081E-4FA1-9E6F-633EB08A788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147463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576064"/>
          </a:xfrm>
        </p:spPr>
        <p:txBody>
          <a:bodyPr/>
          <a:lstStyle/>
          <a:p>
            <a:r>
              <a:rPr lang="en-US"/>
              <a:t>Click to edit Master title style</a:t>
            </a:r>
            <a:endParaRPr lang="en-GB"/>
          </a:p>
        </p:txBody>
      </p:sp>
      <p:sp>
        <p:nvSpPr>
          <p:cNvPr id="3" name="Subtitle 2"/>
          <p:cNvSpPr>
            <a:spLocks noGrp="1"/>
          </p:cNvSpPr>
          <p:nvPr>
            <p:ph type="subTitle" idx="1"/>
          </p:nvPr>
        </p:nvSpPr>
        <p:spPr>
          <a:xfrm>
            <a:off x="395536" y="2060848"/>
            <a:ext cx="8424936" cy="3672408"/>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13">
            <a:extLst>
              <a:ext uri="{FF2B5EF4-FFF2-40B4-BE49-F238E27FC236}">
                <a16:creationId xmlns:a16="http://schemas.microsoft.com/office/drawing/2014/main" id="{25970939-599C-4E5D-AA4D-88E32318A1F3}"/>
              </a:ext>
            </a:extLst>
          </p:cNvPr>
          <p:cNvSpPr>
            <a:spLocks noGrp="1"/>
          </p:cNvSpPr>
          <p:nvPr>
            <p:ph type="sldNum" sz="quarter" idx="10"/>
          </p:nvPr>
        </p:nvSpPr>
        <p:spPr>
          <a:xfrm>
            <a:off x="4176713" y="6237288"/>
            <a:ext cx="790575" cy="365125"/>
          </a:xfrm>
        </p:spPr>
        <p:txBody>
          <a:bodyPr/>
          <a:lstStyle>
            <a:lvl1pPr>
              <a:defRPr/>
            </a:lvl1pPr>
          </a:lstStyle>
          <a:p>
            <a:fld id="{F422277A-4E39-4BA6-AA32-4A3E8C9473FB}"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39667087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95536" y="2060848"/>
            <a:ext cx="4112196"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536" y="2852935"/>
            <a:ext cx="4101852" cy="29523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4008" y="2060848"/>
            <a:ext cx="4041775" cy="78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52936"/>
            <a:ext cx="4103439" cy="2952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5AFB9989-4399-4D3D-BB5C-C220C00E26C7}"/>
              </a:ext>
            </a:extLst>
          </p:cNvPr>
          <p:cNvSpPr>
            <a:spLocks noGrp="1"/>
          </p:cNvSpPr>
          <p:nvPr>
            <p:ph type="sldNum" sz="quarter" idx="10"/>
          </p:nvPr>
        </p:nvSpPr>
        <p:spPr>
          <a:xfrm>
            <a:off x="4176713" y="6237288"/>
            <a:ext cx="790575" cy="365125"/>
          </a:xfrm>
        </p:spPr>
        <p:txBody>
          <a:bodyPr/>
          <a:lstStyle>
            <a:lvl1pPr>
              <a:defRPr/>
            </a:lvl1pPr>
          </a:lstStyle>
          <a:p>
            <a:fld id="{1AD84488-5141-4879-B4D1-2E7A39CDC821}"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40393406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13">
            <a:extLst>
              <a:ext uri="{FF2B5EF4-FFF2-40B4-BE49-F238E27FC236}">
                <a16:creationId xmlns:a16="http://schemas.microsoft.com/office/drawing/2014/main" id="{5BAD1F2D-0F8F-4173-8315-AA9AA3A9B889}"/>
              </a:ext>
            </a:extLst>
          </p:cNvPr>
          <p:cNvSpPr>
            <a:spLocks noGrp="1"/>
          </p:cNvSpPr>
          <p:nvPr>
            <p:ph type="sldNum" sz="quarter" idx="10"/>
          </p:nvPr>
        </p:nvSpPr>
        <p:spPr/>
        <p:txBody>
          <a:bodyPr/>
          <a:lstStyle>
            <a:lvl1pPr>
              <a:defRPr/>
            </a:lvl1pPr>
          </a:lstStyle>
          <a:p>
            <a:fld id="{0593662A-E7EB-47BE-9011-ED964426B705}" type="slidenum">
              <a:rPr lang="en-GB" altLang="en-US">
                <a:solidFill>
                  <a:prstClr val="black"/>
                </a:solidFill>
              </a:rPr>
              <a:pPr/>
              <a:t>‹#›</a:t>
            </a:fld>
            <a:endParaRPr lang="en-GB" altLang="en-US">
              <a:solidFill>
                <a:prstClr val="black"/>
              </a:solidFill>
            </a:endParaRPr>
          </a:p>
        </p:txBody>
      </p:sp>
      <p:sp>
        <p:nvSpPr>
          <p:cNvPr id="4" name="Footer Placeholder 3">
            <a:extLst>
              <a:ext uri="{FF2B5EF4-FFF2-40B4-BE49-F238E27FC236}">
                <a16:creationId xmlns:a16="http://schemas.microsoft.com/office/drawing/2014/main" id="{83EF1C7B-61F2-49A4-8A34-AFDD4951CFA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464324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13">
            <a:extLst>
              <a:ext uri="{FF2B5EF4-FFF2-40B4-BE49-F238E27FC236}">
                <a16:creationId xmlns:a16="http://schemas.microsoft.com/office/drawing/2014/main" id="{1424C141-B57F-476E-ABCB-E3F24429DE88}"/>
              </a:ext>
            </a:extLst>
          </p:cNvPr>
          <p:cNvSpPr>
            <a:spLocks noGrp="1"/>
          </p:cNvSpPr>
          <p:nvPr>
            <p:ph type="sldNum" sz="quarter" idx="10"/>
          </p:nvPr>
        </p:nvSpPr>
        <p:spPr>
          <a:xfrm>
            <a:off x="4176713" y="6237288"/>
            <a:ext cx="790575" cy="365125"/>
          </a:xfrm>
        </p:spPr>
        <p:txBody>
          <a:bodyPr/>
          <a:lstStyle>
            <a:lvl1pPr>
              <a:defRPr/>
            </a:lvl1pPr>
          </a:lstStyle>
          <a:p>
            <a:fld id="{08E46C00-E85C-4D8F-9A7C-3F4BC57CDA3F}"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62780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Content Placeholder 2"/>
          <p:cNvSpPr>
            <a:spLocks noGrp="1"/>
          </p:cNvSpPr>
          <p:nvPr>
            <p:ph sz="half" idx="1"/>
          </p:nvPr>
        </p:nvSpPr>
        <p:spPr>
          <a:xfrm>
            <a:off x="395536" y="2060849"/>
            <a:ext cx="4100264" cy="3816424"/>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2"/>
          </p:nvPr>
        </p:nvSpPr>
        <p:spPr>
          <a:xfrm>
            <a:off x="4648200" y="2060847"/>
            <a:ext cx="4100264" cy="3816425"/>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55649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C8844D-C6A9-407A-A6E0-8F4C7700F2B0}"/>
              </a:ext>
            </a:extLst>
          </p:cNvPr>
          <p:cNvSpPr/>
          <p:nvPr userDrawn="1"/>
        </p:nvSpPr>
        <p:spPr>
          <a:xfrm>
            <a:off x="-6350" y="1196975"/>
            <a:ext cx="9186863" cy="13684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13">
            <a:extLst>
              <a:ext uri="{FF2B5EF4-FFF2-40B4-BE49-F238E27FC236}">
                <a16:creationId xmlns:a16="http://schemas.microsoft.com/office/drawing/2014/main" id="{E61754D3-0BDD-4A0A-B2F6-B7FD3FBFC73D}"/>
              </a:ext>
            </a:extLst>
          </p:cNvPr>
          <p:cNvSpPr>
            <a:spLocks noGrp="1"/>
          </p:cNvSpPr>
          <p:nvPr>
            <p:ph type="sldNum" sz="quarter" idx="10"/>
          </p:nvPr>
        </p:nvSpPr>
        <p:spPr>
          <a:xfrm>
            <a:off x="4176713" y="6237288"/>
            <a:ext cx="790575" cy="365125"/>
          </a:xfrm>
        </p:spPr>
        <p:txBody>
          <a:bodyPr/>
          <a:lstStyle>
            <a:lvl1pPr>
              <a:defRPr/>
            </a:lvl1pPr>
          </a:lstStyle>
          <a:p>
            <a:fld id="{87B3670A-881D-4C56-9D8B-6403FB64FCA1}"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525267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EE5F-4299-4BAE-8633-3333C0FCC5E1}"/>
              </a:ext>
            </a:extLst>
          </p:cNvPr>
          <p:cNvSpPr txBox="1">
            <a:spLocks/>
          </p:cNvSpPr>
          <p:nvPr userDrawn="1"/>
        </p:nvSpPr>
        <p:spPr bwMode="auto">
          <a:xfrm>
            <a:off x="0" y="1196975"/>
            <a:ext cx="9144000" cy="584200"/>
          </a:xfrm>
          <a:prstGeom prst="rect">
            <a:avLst/>
          </a:prstGeom>
          <a:solidFill>
            <a:srgbClr val="0049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defRPr/>
            </a:pPr>
            <a:endParaRPr lang="en-GB" altLang="en-US" sz="3200" b="1">
              <a:solidFill>
                <a:prstClr val="white"/>
              </a:solidFill>
              <a:latin typeface="Arial" charset="0"/>
              <a:cs typeface="Arial" charset="0"/>
            </a:endParaRPr>
          </a:p>
        </p:txBody>
      </p:sp>
      <p:pic>
        <p:nvPicPr>
          <p:cNvPr id="3" name="Picture 3">
            <a:extLst>
              <a:ext uri="{FF2B5EF4-FFF2-40B4-BE49-F238E27FC236}">
                <a16:creationId xmlns:a16="http://schemas.microsoft.com/office/drawing/2014/main" id="{E865D3E4-687A-43B8-9F25-14A0243D0C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H:\logo.jpg">
            <a:extLst>
              <a:ext uri="{FF2B5EF4-FFF2-40B4-BE49-F238E27FC236}">
                <a16:creationId xmlns:a16="http://schemas.microsoft.com/office/drawing/2014/main" id="{269013B8-CFAF-49E9-889E-C3A9548AB14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333375"/>
            <a:ext cx="29987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strap-right-aligned.jpg">
            <a:extLst>
              <a:ext uri="{FF2B5EF4-FFF2-40B4-BE49-F238E27FC236}">
                <a16:creationId xmlns:a16="http://schemas.microsoft.com/office/drawing/2014/main" id="{3B280CA0-AE96-47B3-87F1-1264981670D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8375" y="401638"/>
            <a:ext cx="28273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A2A079C0-B4B7-4BCA-9619-3466EE8D6687}"/>
              </a:ext>
            </a:extLst>
          </p:cNvPr>
          <p:cNvSpPr>
            <a:spLocks noChangeArrowheads="1"/>
          </p:cNvSpPr>
          <p:nvPr userDrawn="1"/>
        </p:nvSpPr>
        <p:spPr bwMode="auto">
          <a:xfrm>
            <a:off x="0" y="1773238"/>
            <a:ext cx="9144000" cy="4248150"/>
          </a:xfrm>
          <a:prstGeom prst="rect">
            <a:avLst/>
          </a:prstGeom>
          <a:solidFill>
            <a:srgbClr val="00498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GB" altLang="en-US">
              <a:solidFill>
                <a:prstClr val="black"/>
              </a:solidFill>
              <a:cs typeface="Arial" charset="0"/>
            </a:endParaRPr>
          </a:p>
        </p:txBody>
      </p:sp>
      <p:sp>
        <p:nvSpPr>
          <p:cNvPr id="7" name="Slide Number Placeholder 13">
            <a:extLst>
              <a:ext uri="{FF2B5EF4-FFF2-40B4-BE49-F238E27FC236}">
                <a16:creationId xmlns:a16="http://schemas.microsoft.com/office/drawing/2014/main" id="{CD338171-61C4-4F58-966C-9D689F25D34D}"/>
              </a:ext>
            </a:extLst>
          </p:cNvPr>
          <p:cNvSpPr>
            <a:spLocks noGrp="1"/>
          </p:cNvSpPr>
          <p:nvPr>
            <p:ph type="sldNum" sz="quarter" idx="10"/>
          </p:nvPr>
        </p:nvSpPr>
        <p:spPr>
          <a:xfrm>
            <a:off x="4176713" y="6237288"/>
            <a:ext cx="790575" cy="365125"/>
          </a:xfrm>
        </p:spPr>
        <p:txBody>
          <a:bodyPr/>
          <a:lstStyle>
            <a:lvl1pPr>
              <a:defRPr/>
            </a:lvl1pPr>
          </a:lstStyle>
          <a:p>
            <a:fld id="{D4CBB903-DDC4-4A04-8668-2B11DDB23943}"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1704540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02AAD3-2A1C-4448-8E09-DE87074CF293}"/>
              </a:ext>
            </a:extLst>
          </p:cNvPr>
          <p:cNvSpPr/>
          <p:nvPr userDrawn="1"/>
        </p:nvSpPr>
        <p:spPr>
          <a:xfrm>
            <a:off x="0" y="1196975"/>
            <a:ext cx="9144000" cy="15843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a:xfrm>
            <a:off x="-1" y="1203264"/>
            <a:ext cx="9143999" cy="1577663"/>
          </a:xfrm>
        </p:spPr>
        <p:txBody>
          <a:bodyPr/>
          <a:lstStyle>
            <a:lvl1pPr>
              <a:defRPr sz="1800"/>
            </a:lvl1pPr>
          </a:lstStyle>
          <a:p>
            <a:r>
              <a:rPr lang="en-US"/>
              <a:t>Click to edit Master title style</a:t>
            </a:r>
            <a:endParaRPr lang="en-GB"/>
          </a:p>
        </p:txBody>
      </p:sp>
      <p:sp>
        <p:nvSpPr>
          <p:cNvPr id="3" name="Text Placeholder 2"/>
          <p:cNvSpPr>
            <a:spLocks noGrp="1"/>
          </p:cNvSpPr>
          <p:nvPr>
            <p:ph type="body" idx="1"/>
          </p:nvPr>
        </p:nvSpPr>
        <p:spPr>
          <a:xfrm>
            <a:off x="457200" y="2924945"/>
            <a:ext cx="3970784" cy="2808312"/>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3">
            <a:extLst>
              <a:ext uri="{FF2B5EF4-FFF2-40B4-BE49-F238E27FC236}">
                <a16:creationId xmlns:a16="http://schemas.microsoft.com/office/drawing/2014/main" id="{CCD6464E-96B6-424E-BD83-08EEF007E859}"/>
              </a:ext>
            </a:extLst>
          </p:cNvPr>
          <p:cNvSpPr>
            <a:spLocks noGrp="1"/>
          </p:cNvSpPr>
          <p:nvPr>
            <p:ph type="sldNum" sz="quarter" idx="10"/>
          </p:nvPr>
        </p:nvSpPr>
        <p:spPr/>
        <p:txBody>
          <a:bodyPr/>
          <a:lstStyle>
            <a:lvl1pPr>
              <a:defRPr/>
            </a:lvl1pPr>
          </a:lstStyle>
          <a:p>
            <a:fld id="{00F965A6-EAB8-4FA3-ADCD-7B21E9330DD5}"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2256099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9AE912-A607-4E98-B9D3-729CB757F74D}"/>
              </a:ext>
            </a:extLst>
          </p:cNvPr>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alibri"/>
                <a:cs typeface="Arial" charset="0"/>
              </a:defRPr>
            </a:lvl1pPr>
          </a:lstStyle>
          <a:p>
            <a:pPr>
              <a:defRPr/>
            </a:pPr>
            <a:fld id="{D3F06606-88BC-44CC-BDB1-9783BD230313}" type="datetime1">
              <a:rPr lang="en-US"/>
              <a:pPr>
                <a:defRPr/>
              </a:pPr>
              <a:t>2/15/2022</a:t>
            </a:fld>
            <a:endParaRPr/>
          </a:p>
        </p:txBody>
      </p:sp>
      <p:sp>
        <p:nvSpPr>
          <p:cNvPr id="5" name="Footer Placeholder 4">
            <a:extLst>
              <a:ext uri="{FF2B5EF4-FFF2-40B4-BE49-F238E27FC236}">
                <a16:creationId xmlns:a16="http://schemas.microsoft.com/office/drawing/2014/main" id="{3E8D16F1-9910-47F6-A47F-2890AA3DEA95}"/>
              </a:ext>
            </a:extLst>
          </p:cNvPr>
          <p:cNvSpPr txBox="1">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D26A7E6-99DD-4D7F-BD27-5E1531EC2B4A}"/>
              </a:ext>
            </a:extLst>
          </p:cNvPr>
          <p:cNvSpPr txBox="1">
            <a:spLocks noGrp="1"/>
          </p:cNvSpPr>
          <p:nvPr>
            <p:ph type="sldNum" sz="quarter" idx="12"/>
          </p:nvPr>
        </p:nvSpPr>
        <p:spPr/>
        <p:txBody>
          <a:bodyPr/>
          <a:lstStyle>
            <a:lvl1pPr>
              <a:defRPr/>
            </a:lvl1pPr>
          </a:lstStyle>
          <a:p>
            <a:fld id="{98332745-C1FE-42EA-AB83-5A07A44550E5}" type="slidenum">
              <a:rPr lang="en-US"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4280260149"/>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Text Placeholder 2"/>
          <p:cNvSpPr>
            <a:spLocks noGrp="1"/>
          </p:cNvSpPr>
          <p:nvPr>
            <p:ph type="body" idx="1"/>
          </p:nvPr>
        </p:nvSpPr>
        <p:spPr>
          <a:xfrm>
            <a:off x="395536" y="2060848"/>
            <a:ext cx="4112196" cy="79208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395536" y="2852935"/>
            <a:ext cx="4101852" cy="2952329"/>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4"/>
          <p:cNvSpPr>
            <a:spLocks noGrp="1"/>
          </p:cNvSpPr>
          <p:nvPr>
            <p:ph type="body" sz="quarter" idx="3"/>
          </p:nvPr>
        </p:nvSpPr>
        <p:spPr>
          <a:xfrm>
            <a:off x="4644008" y="2060848"/>
            <a:ext cx="4041775" cy="78377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852936"/>
            <a:ext cx="4103439" cy="2952328"/>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323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6424" y="1196752"/>
            <a:ext cx="9186936" cy="1368152"/>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9659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576064"/>
          </a:xfrm>
        </p:spPr>
        <p:txBody>
          <a:bodyPr/>
          <a:lstStyle/>
          <a:p>
            <a:r>
              <a:rPr lang="en-US"/>
              <a:t>Click to edit Master title style</a:t>
            </a:r>
            <a:endParaRPr lang="en-GB" dirty="0"/>
          </a:p>
        </p:txBody>
      </p:sp>
      <p:sp>
        <p:nvSpPr>
          <p:cNvPr id="3" name="Subtitle 2"/>
          <p:cNvSpPr>
            <a:spLocks noGrp="1"/>
          </p:cNvSpPr>
          <p:nvPr>
            <p:ph type="subTitle" idx="1"/>
          </p:nvPr>
        </p:nvSpPr>
        <p:spPr>
          <a:xfrm>
            <a:off x="395536" y="2060848"/>
            <a:ext cx="8424936" cy="3672408"/>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253911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95536" y="2060848"/>
            <a:ext cx="4112196"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536" y="2852935"/>
            <a:ext cx="4101852" cy="29523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4008" y="2060848"/>
            <a:ext cx="4041775" cy="78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52936"/>
            <a:ext cx="4103439" cy="2952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13"/>
          <p:cNvSpPr>
            <a:spLocks noGrp="1"/>
          </p:cNvSpPr>
          <p:nvPr>
            <p:ph type="sldNum" sz="quarter" idx="10"/>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413136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93660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103064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3"/>
          <p:cNvSpPr/>
          <p:nvPr userDrawn="1"/>
        </p:nvSpPr>
        <p:spPr>
          <a:xfrm>
            <a:off x="-6424" y="1196752"/>
            <a:ext cx="9186936" cy="1368152"/>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Tree>
    <p:extLst>
      <p:ext uri="{BB962C8B-B14F-4D97-AF65-F5344CB8AC3E}">
        <p14:creationId xmlns:p14="http://schemas.microsoft.com/office/powerpoint/2010/main" val="83517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bwMode="auto">
          <a:xfrm>
            <a:off x="0" y="1168548"/>
            <a:ext cx="9144001" cy="584775"/>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dirty="0">
              <a:solidFill>
                <a:schemeClr val="bg1"/>
              </a:solidFill>
              <a:latin typeface="Arial" panose="020B0604020202020204" pitchFamily="34" charset="0"/>
              <a:cs typeface="Arial" panose="020B0604020202020204" pitchFamily="34" charset="0"/>
            </a:endParaRPr>
          </a:p>
        </p:txBody>
      </p:sp>
      <p:sp>
        <p:nvSpPr>
          <p:cNvPr id="11" name="Rectangle 13"/>
          <p:cNvSpPr>
            <a:spLocks noChangeArrowheads="1"/>
          </p:cNvSpPr>
          <p:nvPr/>
        </p:nvSpPr>
        <p:spPr bwMode="auto">
          <a:xfrm>
            <a:off x="1" y="1772816"/>
            <a:ext cx="9144000" cy="4248472"/>
          </a:xfrm>
          <a:prstGeom prst="rect">
            <a:avLst/>
          </a:prstGeom>
          <a:solidFill>
            <a:srgbClr val="00498F">
              <a:alpha val="10000"/>
            </a:srgbClr>
          </a:solidFill>
          <a:ln w="9525">
            <a:noFill/>
            <a:miter lim="800000"/>
            <a:headEnd/>
            <a:tailEnd/>
          </a:ln>
        </p:spPr>
        <p:txBody>
          <a:bodyPr wrap="none" anchor="ctr"/>
          <a:lstStyle/>
          <a:p>
            <a:endParaRPr lang="en-GB" dirty="0"/>
          </a:p>
        </p:txBody>
      </p:sp>
      <p:sp>
        <p:nvSpPr>
          <p:cNvPr id="2" name="Title Placeholder 1"/>
          <p:cNvSpPr>
            <a:spLocks noGrp="1"/>
          </p:cNvSpPr>
          <p:nvPr>
            <p:ph type="title"/>
          </p:nvPr>
        </p:nvSpPr>
        <p:spPr>
          <a:xfrm>
            <a:off x="-1" y="1169856"/>
            <a:ext cx="9143999" cy="583468"/>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00381" y="2060848"/>
            <a:ext cx="8348083" cy="36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Slide Number Placeholder 13"/>
          <p:cNvSpPr>
            <a:spLocks noGrp="1"/>
          </p:cNvSpPr>
          <p:nvPr>
            <p:ph type="sldNum" sz="quarter" idx="4"/>
          </p:nvPr>
        </p:nvSpPr>
        <p:spPr>
          <a:xfrm>
            <a:off x="251520" y="626418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863"/>
            <a:ext cx="9144000" cy="1172718"/>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1" y="6184648"/>
            <a:ext cx="4250229" cy="524195"/>
          </a:xfrm>
          <a:prstGeom prst="rect">
            <a:avLst/>
          </a:prstGeom>
        </p:spPr>
      </p:pic>
    </p:spTree>
    <p:extLst>
      <p:ext uri="{BB962C8B-B14F-4D97-AF65-F5344CB8AC3E}">
        <p14:creationId xmlns:p14="http://schemas.microsoft.com/office/powerpoint/2010/main" val="237307008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49" r:id="rId5"/>
    <p:sldLayoutId id="2147483653" r:id="rId6"/>
    <p:sldLayoutId id="2147483657" r:id="rId7"/>
    <p:sldLayoutId id="2147483654" r:id="rId8"/>
    <p:sldLayoutId id="2147483656" r:id="rId9"/>
    <p:sldLayoutId id="2147483655" r:id="rId10"/>
    <p:sldLayoutId id="2147483662" r:id="rId11"/>
  </p:sldLayoutIdLst>
  <p:hf sldNum="0" hdr="0" ftr="0" dt="0"/>
  <p:txStyles>
    <p:titleStyle>
      <a:lvl1pPr algn="ctr"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1">
            <a:extLst>
              <a:ext uri="{FF2B5EF4-FFF2-40B4-BE49-F238E27FC236}">
                <a16:creationId xmlns:a16="http://schemas.microsoft.com/office/drawing/2014/main" id="{AA72C5B5-3C54-4B4E-8D84-14E593F1EF15}"/>
              </a:ext>
            </a:extLst>
          </p:cNvPr>
          <p:cNvSpPr txBox="1">
            <a:spLocks/>
          </p:cNvSpPr>
          <p:nvPr/>
        </p:nvSpPr>
        <p:spPr bwMode="auto">
          <a:xfrm>
            <a:off x="0" y="1168400"/>
            <a:ext cx="9144000" cy="584200"/>
          </a:xfrm>
          <a:prstGeom prst="rect">
            <a:avLst/>
          </a:prstGeom>
          <a:solidFill>
            <a:srgbClr val="0049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defRPr/>
            </a:pPr>
            <a:endParaRPr lang="en-GB" altLang="en-US" sz="3200" b="1">
              <a:solidFill>
                <a:prstClr val="white"/>
              </a:solidFill>
              <a:latin typeface="Arial" charset="0"/>
              <a:cs typeface="Arial" charset="0"/>
            </a:endParaRPr>
          </a:p>
        </p:txBody>
      </p:sp>
      <p:sp>
        <p:nvSpPr>
          <p:cNvPr id="1027" name="Rectangle 13">
            <a:extLst>
              <a:ext uri="{FF2B5EF4-FFF2-40B4-BE49-F238E27FC236}">
                <a16:creationId xmlns:a16="http://schemas.microsoft.com/office/drawing/2014/main" id="{6BE8A112-F4D9-4671-BA3D-E26956ED6404}"/>
              </a:ext>
            </a:extLst>
          </p:cNvPr>
          <p:cNvSpPr>
            <a:spLocks noChangeArrowheads="1"/>
          </p:cNvSpPr>
          <p:nvPr/>
        </p:nvSpPr>
        <p:spPr bwMode="auto">
          <a:xfrm>
            <a:off x="0" y="1773238"/>
            <a:ext cx="9144000" cy="4248150"/>
          </a:xfrm>
          <a:prstGeom prst="rect">
            <a:avLst/>
          </a:prstGeom>
          <a:solidFill>
            <a:srgbClr val="00498F">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GB" altLang="en-US">
              <a:solidFill>
                <a:prstClr val="black"/>
              </a:solidFill>
              <a:cs typeface="Arial" charset="0"/>
            </a:endParaRPr>
          </a:p>
        </p:txBody>
      </p:sp>
      <p:sp>
        <p:nvSpPr>
          <p:cNvPr id="1028" name="Title Placeholder 1">
            <a:extLst>
              <a:ext uri="{FF2B5EF4-FFF2-40B4-BE49-F238E27FC236}">
                <a16:creationId xmlns:a16="http://schemas.microsoft.com/office/drawing/2014/main" id="{A289FBC2-D297-41C1-94B6-4CA8CA78F18B}"/>
              </a:ext>
            </a:extLst>
          </p:cNvPr>
          <p:cNvSpPr>
            <a:spLocks noGrp="1"/>
          </p:cNvSpPr>
          <p:nvPr>
            <p:ph type="title"/>
          </p:nvPr>
        </p:nvSpPr>
        <p:spPr bwMode="auto">
          <a:xfrm>
            <a:off x="0" y="1169988"/>
            <a:ext cx="91440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Text Placeholder 2">
            <a:extLst>
              <a:ext uri="{FF2B5EF4-FFF2-40B4-BE49-F238E27FC236}">
                <a16:creationId xmlns:a16="http://schemas.microsoft.com/office/drawing/2014/main" id="{EE10C35D-2169-4A35-B7DF-B3927ED73551}"/>
              </a:ext>
            </a:extLst>
          </p:cNvPr>
          <p:cNvSpPr>
            <a:spLocks noGrp="1"/>
          </p:cNvSpPr>
          <p:nvPr>
            <p:ph type="body" idx="1"/>
          </p:nvPr>
        </p:nvSpPr>
        <p:spPr bwMode="auto">
          <a:xfrm>
            <a:off x="400050" y="2060575"/>
            <a:ext cx="83486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4" name="Slide Number Placeholder 13">
            <a:extLst>
              <a:ext uri="{FF2B5EF4-FFF2-40B4-BE49-F238E27FC236}">
                <a16:creationId xmlns:a16="http://schemas.microsoft.com/office/drawing/2014/main" id="{305F8462-FB65-4D8A-A994-E86FE795EDA2}"/>
              </a:ext>
            </a:extLst>
          </p:cNvPr>
          <p:cNvSpPr>
            <a:spLocks noGrp="1"/>
          </p:cNvSpPr>
          <p:nvPr>
            <p:ph type="sldNum" sz="quarter" idx="4"/>
          </p:nvPr>
        </p:nvSpPr>
        <p:spPr>
          <a:xfrm>
            <a:off x="250825" y="6264275"/>
            <a:ext cx="792163"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lvl1pPr>
          </a:lstStyle>
          <a:p>
            <a:pPr fontAlgn="base">
              <a:spcBef>
                <a:spcPct val="0"/>
              </a:spcBef>
              <a:spcAft>
                <a:spcPct val="0"/>
              </a:spcAft>
            </a:pPr>
            <a:fld id="{47C0ACCE-64D3-4DB6-9C10-D9D353429FA3}" type="slidenum">
              <a:rPr lang="en-GB" altLang="en-US">
                <a:solidFill>
                  <a:prstClr val="black"/>
                </a:solidFill>
                <a:cs typeface="Arial" panose="020B0604020202020204" pitchFamily="34" charset="0"/>
              </a:rPr>
              <a:pPr fontAlgn="base">
                <a:spcBef>
                  <a:spcPct val="0"/>
                </a:spcBef>
                <a:spcAft>
                  <a:spcPct val="0"/>
                </a:spcAft>
              </a:pPr>
              <a:t>‹#›</a:t>
            </a:fld>
            <a:endParaRPr lang="en-GB" altLang="en-US">
              <a:solidFill>
                <a:prstClr val="black"/>
              </a:solidFill>
              <a:cs typeface="Arial" panose="020B0604020202020204" pitchFamily="34" charset="0"/>
            </a:endParaRPr>
          </a:p>
        </p:txBody>
      </p:sp>
      <p:sp>
        <p:nvSpPr>
          <p:cNvPr id="4" name="Footer Placeholder 3">
            <a:extLst>
              <a:ext uri="{FF2B5EF4-FFF2-40B4-BE49-F238E27FC236}">
                <a16:creationId xmlns:a16="http://schemas.microsoft.com/office/drawing/2014/main" id="{FCCE3BA4-8214-4F2E-9A5A-87BE5258926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pic>
        <p:nvPicPr>
          <p:cNvPr id="1032" name="Picture 12">
            <a:extLst>
              <a:ext uri="{FF2B5EF4-FFF2-40B4-BE49-F238E27FC236}">
                <a16:creationId xmlns:a16="http://schemas.microsoft.com/office/drawing/2014/main" id="{CC4B2812-A486-40D2-8960-B99B8C99793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175"/>
            <a:ext cx="91440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a:extLst>
              <a:ext uri="{FF2B5EF4-FFF2-40B4-BE49-F238E27FC236}">
                <a16:creationId xmlns:a16="http://schemas.microsoft.com/office/drawing/2014/main" id="{EE1CB426-2B8A-48C0-8358-A10C99DF346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6184900"/>
            <a:ext cx="4249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92832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ctr" rtl="0" eaLnBrk="0" fontAlgn="base" hangingPunct="0">
        <a:spcBef>
          <a:spcPct val="0"/>
        </a:spcBef>
        <a:spcAft>
          <a:spcPct val="0"/>
        </a:spcAft>
        <a:defRPr sz="3200" kern="12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bg1"/>
          </a:solidFill>
          <a:latin typeface="Arial" charset="0"/>
          <a:cs typeface="Arial" charset="0"/>
        </a:defRPr>
      </a:lvl2pPr>
      <a:lvl3pPr algn="ctr" rtl="0" eaLnBrk="0" fontAlgn="base" hangingPunct="0">
        <a:spcBef>
          <a:spcPct val="0"/>
        </a:spcBef>
        <a:spcAft>
          <a:spcPct val="0"/>
        </a:spcAft>
        <a:defRPr sz="3200">
          <a:solidFill>
            <a:schemeClr val="bg1"/>
          </a:solidFill>
          <a:latin typeface="Arial" charset="0"/>
          <a:cs typeface="Arial" charset="0"/>
        </a:defRPr>
      </a:lvl3pPr>
      <a:lvl4pPr algn="ctr" rtl="0" eaLnBrk="0" fontAlgn="base" hangingPunct="0">
        <a:spcBef>
          <a:spcPct val="0"/>
        </a:spcBef>
        <a:spcAft>
          <a:spcPct val="0"/>
        </a:spcAft>
        <a:defRPr sz="3200">
          <a:solidFill>
            <a:schemeClr val="bg1"/>
          </a:solidFill>
          <a:latin typeface="Arial" charset="0"/>
          <a:cs typeface="Arial" charset="0"/>
        </a:defRPr>
      </a:lvl4pPr>
      <a:lvl5pPr algn="ctr" rtl="0" eaLnBrk="0" fontAlgn="base" hangingPunct="0">
        <a:spcBef>
          <a:spcPct val="0"/>
        </a:spcBef>
        <a:spcAft>
          <a:spcPct val="0"/>
        </a:spcAft>
        <a:defRPr sz="3200">
          <a:solidFill>
            <a:schemeClr val="bg1"/>
          </a:solidFill>
          <a:latin typeface="Arial" charset="0"/>
          <a:cs typeface="Arial" charset="0"/>
        </a:defRPr>
      </a:lvl5pPr>
      <a:lvl6pPr marL="457200" algn="ctr" rtl="0" fontAlgn="base">
        <a:spcBef>
          <a:spcPct val="0"/>
        </a:spcBef>
        <a:spcAft>
          <a:spcPct val="0"/>
        </a:spcAft>
        <a:defRPr sz="3200">
          <a:solidFill>
            <a:schemeClr val="bg1"/>
          </a:solidFill>
          <a:latin typeface="Arial" charset="0"/>
          <a:cs typeface="Arial" charset="0"/>
        </a:defRPr>
      </a:lvl6pPr>
      <a:lvl7pPr marL="914400" algn="ctr" rtl="0" fontAlgn="base">
        <a:spcBef>
          <a:spcPct val="0"/>
        </a:spcBef>
        <a:spcAft>
          <a:spcPct val="0"/>
        </a:spcAft>
        <a:defRPr sz="3200">
          <a:solidFill>
            <a:schemeClr val="bg1"/>
          </a:solidFill>
          <a:latin typeface="Arial" charset="0"/>
          <a:cs typeface="Arial" charset="0"/>
        </a:defRPr>
      </a:lvl7pPr>
      <a:lvl8pPr marL="1371600" algn="ctr" rtl="0" fontAlgn="base">
        <a:spcBef>
          <a:spcPct val="0"/>
        </a:spcBef>
        <a:spcAft>
          <a:spcPct val="0"/>
        </a:spcAft>
        <a:defRPr sz="3200">
          <a:solidFill>
            <a:schemeClr val="bg1"/>
          </a:solidFill>
          <a:latin typeface="Arial" charset="0"/>
          <a:cs typeface="Arial" charset="0"/>
        </a:defRPr>
      </a:lvl8pPr>
      <a:lvl9pPr marL="1828800" algn="ctr" rtl="0" fontAlgn="base">
        <a:spcBef>
          <a:spcPct val="0"/>
        </a:spcBef>
        <a:spcAft>
          <a:spcPct val="0"/>
        </a:spcAft>
        <a:defRPr sz="32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bloodpressureuk.org/" TargetMode="External"/><Relationship Id="rId7" Type="http://schemas.openxmlformats.org/officeDocument/2006/relationships/image" Target="../media/image13.png"/><Relationship Id="rId2" Type="http://schemas.openxmlformats.org/officeDocument/2006/relationships/hyperlink" Target="https://www.bhf.org.uk/informationsupport/risk-factors/high-blood-pressure" TargetMode="Externa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nhs.uk/conditions/high-blood-pressure-hypertens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snc.org.uk/services-commissioning/advanced-services/hypertension-case-finding-servi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DD8A-DDB8-42F4-BBA7-D6BCDB1EF28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D55A237-B48B-4362-A43C-5254E61C33C0}"/>
              </a:ext>
            </a:extLst>
          </p:cNvPr>
          <p:cNvSpPr>
            <a:spLocks noGrp="1"/>
          </p:cNvSpPr>
          <p:nvPr>
            <p:ph type="subTitle" idx="1"/>
          </p:nvPr>
        </p:nvSpPr>
        <p:spPr/>
        <p:txBody>
          <a:bodyPr/>
          <a:lstStyle/>
          <a:p>
            <a:endParaRPr lang="en-GB"/>
          </a:p>
        </p:txBody>
      </p:sp>
      <p:pic>
        <p:nvPicPr>
          <p:cNvPr id="7" name="Picture 6">
            <a:extLst>
              <a:ext uri="{FF2B5EF4-FFF2-40B4-BE49-F238E27FC236}">
                <a16:creationId xmlns:a16="http://schemas.microsoft.com/office/drawing/2014/main" id="{237603B4-C089-4C87-AEDD-519676586187}"/>
              </a:ext>
            </a:extLst>
          </p:cNvPr>
          <p:cNvPicPr>
            <a:picLocks noChangeAspect="1"/>
          </p:cNvPicPr>
          <p:nvPr/>
        </p:nvPicPr>
        <p:blipFill>
          <a:blip r:embed="rId2"/>
          <a:stretch>
            <a:fillRect/>
          </a:stretch>
        </p:blipFill>
        <p:spPr>
          <a:xfrm>
            <a:off x="-1548680" y="11978"/>
            <a:ext cx="12262813" cy="6846022"/>
          </a:xfrm>
          <a:prstGeom prst="rect">
            <a:avLst/>
          </a:prstGeom>
        </p:spPr>
      </p:pic>
    </p:spTree>
    <p:extLst>
      <p:ext uri="{BB962C8B-B14F-4D97-AF65-F5344CB8AC3E}">
        <p14:creationId xmlns:p14="http://schemas.microsoft.com/office/powerpoint/2010/main" val="115907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C6E2-BDC8-4F86-B37A-36ED7A150EB7}"/>
              </a:ext>
            </a:extLst>
          </p:cNvPr>
          <p:cNvSpPr>
            <a:spLocks noGrp="1"/>
          </p:cNvSpPr>
          <p:nvPr>
            <p:ph type="title"/>
          </p:nvPr>
        </p:nvSpPr>
        <p:spPr/>
        <p:txBody>
          <a:bodyPr/>
          <a:lstStyle/>
          <a:p>
            <a:r>
              <a:rPr lang="en-GB" dirty="0"/>
              <a:t>Clinical history taking – smart use of time </a:t>
            </a:r>
          </a:p>
        </p:txBody>
      </p:sp>
      <p:sp>
        <p:nvSpPr>
          <p:cNvPr id="3" name="Slide Number Placeholder 2">
            <a:extLst>
              <a:ext uri="{FF2B5EF4-FFF2-40B4-BE49-F238E27FC236}">
                <a16:creationId xmlns:a16="http://schemas.microsoft.com/office/drawing/2014/main" id="{AC945180-C5EF-4A5E-B406-525C26011971}"/>
              </a:ext>
            </a:extLst>
          </p:cNvPr>
          <p:cNvSpPr>
            <a:spLocks noGrp="1"/>
          </p:cNvSpPr>
          <p:nvPr>
            <p:ph type="sldNum" sz="quarter" idx="10"/>
          </p:nvPr>
        </p:nvSpPr>
        <p:spPr/>
        <p:txBody>
          <a:bodyPr/>
          <a:lstStyle/>
          <a:p>
            <a:fld id="{A0AAD71C-0E01-4EAE-915E-DD86184FD7FF}" type="slidenum">
              <a:rPr lang="en-GB" smtClean="0"/>
              <a:pPr/>
              <a:t>10</a:t>
            </a:fld>
            <a:endParaRPr lang="en-GB" dirty="0"/>
          </a:p>
        </p:txBody>
      </p:sp>
      <p:sp>
        <p:nvSpPr>
          <p:cNvPr id="4" name="Content Placeholder 3">
            <a:extLst>
              <a:ext uri="{FF2B5EF4-FFF2-40B4-BE49-F238E27FC236}">
                <a16:creationId xmlns:a16="http://schemas.microsoft.com/office/drawing/2014/main" id="{AE593691-B958-4F43-82B2-7529A250BA98}"/>
              </a:ext>
            </a:extLst>
          </p:cNvPr>
          <p:cNvSpPr>
            <a:spLocks noGrp="1"/>
          </p:cNvSpPr>
          <p:nvPr>
            <p:ph sz="half" idx="1"/>
          </p:nvPr>
        </p:nvSpPr>
        <p:spPr/>
        <p:txBody>
          <a:bodyPr/>
          <a:lstStyle/>
          <a:p>
            <a:endParaRPr lang="en-GB" i="1" dirty="0"/>
          </a:p>
        </p:txBody>
      </p:sp>
      <p:sp>
        <p:nvSpPr>
          <p:cNvPr id="5" name="Content Placeholder 4">
            <a:extLst>
              <a:ext uri="{FF2B5EF4-FFF2-40B4-BE49-F238E27FC236}">
                <a16:creationId xmlns:a16="http://schemas.microsoft.com/office/drawing/2014/main" id="{6400D385-68BE-4506-A49E-2AD5C6691649}"/>
              </a:ext>
            </a:extLst>
          </p:cNvPr>
          <p:cNvSpPr>
            <a:spLocks noGrp="1"/>
          </p:cNvSpPr>
          <p:nvPr>
            <p:ph sz="half" idx="2"/>
          </p:nvPr>
        </p:nvSpPr>
        <p:spPr/>
        <p:txBody>
          <a:bodyPr/>
          <a:lstStyle/>
          <a:p>
            <a:r>
              <a:rPr lang="en-GB" dirty="0"/>
              <a:t>Lets, have a quiz, see if you can remember what each letter in </a:t>
            </a:r>
          </a:p>
          <a:p>
            <a:r>
              <a:rPr lang="en-GB" dirty="0"/>
              <a:t>SOCRATES</a:t>
            </a:r>
          </a:p>
          <a:p>
            <a:r>
              <a:rPr lang="en-GB" dirty="0"/>
              <a:t>Stands for</a:t>
            </a:r>
          </a:p>
          <a:p>
            <a:endParaRPr lang="en-GB" dirty="0"/>
          </a:p>
          <a:p>
            <a:r>
              <a:rPr lang="en-GB" dirty="0"/>
              <a:t>Points = prizes!</a:t>
            </a:r>
          </a:p>
        </p:txBody>
      </p:sp>
      <p:pic>
        <p:nvPicPr>
          <p:cNvPr id="7" name="Picture 6">
            <a:extLst>
              <a:ext uri="{FF2B5EF4-FFF2-40B4-BE49-F238E27FC236}">
                <a16:creationId xmlns:a16="http://schemas.microsoft.com/office/drawing/2014/main" id="{567165E2-A74C-4DEF-B2DB-4BFD092CFFA8}"/>
              </a:ext>
            </a:extLst>
          </p:cNvPr>
          <p:cNvPicPr>
            <a:picLocks noChangeAspect="1"/>
          </p:cNvPicPr>
          <p:nvPr/>
        </p:nvPicPr>
        <p:blipFill rotWithShape="1">
          <a:blip r:embed="rId3"/>
          <a:srcRect l="25127" t="8940" r="253" b="10966"/>
          <a:stretch/>
        </p:blipFill>
        <p:spPr>
          <a:xfrm>
            <a:off x="323528" y="2060848"/>
            <a:ext cx="4199372" cy="3043830"/>
          </a:xfrm>
          <a:prstGeom prst="rect">
            <a:avLst/>
          </a:prstGeom>
        </p:spPr>
      </p:pic>
    </p:spTree>
    <p:extLst>
      <p:ext uri="{BB962C8B-B14F-4D97-AF65-F5344CB8AC3E}">
        <p14:creationId xmlns:p14="http://schemas.microsoft.com/office/powerpoint/2010/main" val="39119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B259-B5E4-4153-BD6D-0AF113B24EFA}"/>
              </a:ext>
            </a:extLst>
          </p:cNvPr>
          <p:cNvSpPr>
            <a:spLocks noGrp="1"/>
          </p:cNvSpPr>
          <p:nvPr>
            <p:ph type="title"/>
          </p:nvPr>
        </p:nvSpPr>
        <p:spPr/>
        <p:txBody>
          <a:bodyPr/>
          <a:lstStyle/>
          <a:p>
            <a:r>
              <a:rPr lang="en-GB" dirty="0"/>
              <a:t>Clinical history </a:t>
            </a:r>
          </a:p>
        </p:txBody>
      </p:sp>
      <p:sp>
        <p:nvSpPr>
          <p:cNvPr id="3" name="Slide Number Placeholder 2">
            <a:extLst>
              <a:ext uri="{FF2B5EF4-FFF2-40B4-BE49-F238E27FC236}">
                <a16:creationId xmlns:a16="http://schemas.microsoft.com/office/drawing/2014/main" id="{6DA16714-F2DC-4BC8-AAE8-20C70AC32678}"/>
              </a:ext>
            </a:extLst>
          </p:cNvPr>
          <p:cNvSpPr>
            <a:spLocks noGrp="1"/>
          </p:cNvSpPr>
          <p:nvPr>
            <p:ph type="sldNum" sz="quarter" idx="10"/>
          </p:nvPr>
        </p:nvSpPr>
        <p:spPr/>
        <p:txBody>
          <a:bodyPr/>
          <a:lstStyle/>
          <a:p>
            <a:fld id="{A0AAD71C-0E01-4EAE-915E-DD86184FD7FF}" type="slidenum">
              <a:rPr lang="en-GB" smtClean="0"/>
              <a:pPr/>
              <a:t>11</a:t>
            </a:fld>
            <a:endParaRPr lang="en-GB" dirty="0"/>
          </a:p>
        </p:txBody>
      </p:sp>
      <p:pic>
        <p:nvPicPr>
          <p:cNvPr id="6" name="Content Placeholder 5">
            <a:extLst>
              <a:ext uri="{FF2B5EF4-FFF2-40B4-BE49-F238E27FC236}">
                <a16:creationId xmlns:a16="http://schemas.microsoft.com/office/drawing/2014/main" id="{34379725-7259-4F84-A7C0-CCB0A1869841}"/>
              </a:ext>
            </a:extLst>
          </p:cNvPr>
          <p:cNvPicPr>
            <a:picLocks noGrp="1" noChangeAspect="1"/>
          </p:cNvPicPr>
          <p:nvPr>
            <p:ph idx="1"/>
          </p:nvPr>
        </p:nvPicPr>
        <p:blipFill>
          <a:blip r:embed="rId3"/>
          <a:stretch>
            <a:fillRect/>
          </a:stretch>
        </p:blipFill>
        <p:spPr>
          <a:xfrm>
            <a:off x="280322" y="1908545"/>
            <a:ext cx="5443806" cy="4931620"/>
          </a:xfrm>
        </p:spPr>
      </p:pic>
    </p:spTree>
    <p:extLst>
      <p:ext uri="{BB962C8B-B14F-4D97-AF65-F5344CB8AC3E}">
        <p14:creationId xmlns:p14="http://schemas.microsoft.com/office/powerpoint/2010/main" val="1387282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4C4E-0492-4209-85EA-C39A491F54C5}"/>
              </a:ext>
            </a:extLst>
          </p:cNvPr>
          <p:cNvSpPr>
            <a:spLocks noGrp="1"/>
          </p:cNvSpPr>
          <p:nvPr>
            <p:ph type="title"/>
          </p:nvPr>
        </p:nvSpPr>
        <p:spPr>
          <a:xfrm>
            <a:off x="-1" y="1169856"/>
            <a:ext cx="9143999" cy="583468"/>
          </a:xfrm>
        </p:spPr>
        <p:txBody>
          <a:bodyPr anchor="ctr">
            <a:normAutofit/>
          </a:bodyPr>
          <a:lstStyle/>
          <a:p>
            <a:r>
              <a:rPr lang="en-GB" dirty="0"/>
              <a:t>Consultation skills are everything</a:t>
            </a:r>
          </a:p>
        </p:txBody>
      </p:sp>
      <p:sp>
        <p:nvSpPr>
          <p:cNvPr id="3" name="Slide Number Placeholder 2">
            <a:extLst>
              <a:ext uri="{FF2B5EF4-FFF2-40B4-BE49-F238E27FC236}">
                <a16:creationId xmlns:a16="http://schemas.microsoft.com/office/drawing/2014/main" id="{20761FE5-7B6E-413E-9D7E-0F6D9BC1E277}"/>
              </a:ext>
            </a:extLst>
          </p:cNvPr>
          <p:cNvSpPr>
            <a:spLocks noGrp="1"/>
          </p:cNvSpPr>
          <p:nvPr>
            <p:ph type="sldNum" sz="quarter" idx="10"/>
          </p:nvPr>
        </p:nvSpPr>
        <p:spPr>
          <a:xfrm>
            <a:off x="251520" y="6264182"/>
            <a:ext cx="792088" cy="365125"/>
          </a:xfrm>
        </p:spPr>
        <p:txBody>
          <a:bodyPr anchor="ctr">
            <a:normAutofit/>
          </a:bodyPr>
          <a:lstStyle/>
          <a:p>
            <a:pPr>
              <a:spcAft>
                <a:spcPts val="600"/>
              </a:spcAft>
            </a:pPr>
            <a:fld id="{A0AAD71C-0E01-4EAE-915E-DD86184FD7FF}" type="slidenum">
              <a:rPr lang="en-GB" smtClean="0"/>
              <a:pPr>
                <a:spcAft>
                  <a:spcPts val="600"/>
                </a:spcAft>
              </a:pPr>
              <a:t>12</a:t>
            </a:fld>
            <a:endParaRPr lang="en-GB"/>
          </a:p>
        </p:txBody>
      </p:sp>
      <p:pic>
        <p:nvPicPr>
          <p:cNvPr id="6" name="Content Placeholder 5">
            <a:extLst>
              <a:ext uri="{FF2B5EF4-FFF2-40B4-BE49-F238E27FC236}">
                <a16:creationId xmlns:a16="http://schemas.microsoft.com/office/drawing/2014/main" id="{A10AB0ED-18B0-4192-B4C9-3F5F15D30F35}"/>
              </a:ext>
            </a:extLst>
          </p:cNvPr>
          <p:cNvPicPr>
            <a:picLocks noGrp="1" noChangeAspect="1"/>
          </p:cNvPicPr>
          <p:nvPr>
            <p:ph sz="half" idx="1"/>
          </p:nvPr>
        </p:nvPicPr>
        <p:blipFill>
          <a:blip r:embed="rId3"/>
          <a:stretch>
            <a:fillRect/>
          </a:stretch>
        </p:blipFill>
        <p:spPr>
          <a:xfrm>
            <a:off x="395536" y="2298204"/>
            <a:ext cx="4100264" cy="3341714"/>
          </a:xfrm>
          <a:noFill/>
        </p:spPr>
      </p:pic>
      <p:sp>
        <p:nvSpPr>
          <p:cNvPr id="11" name="Content Placeholder 4">
            <a:extLst>
              <a:ext uri="{FF2B5EF4-FFF2-40B4-BE49-F238E27FC236}">
                <a16:creationId xmlns:a16="http://schemas.microsoft.com/office/drawing/2014/main" id="{02B9AC35-2EF3-4977-97E7-0E1E50A5BA0B}"/>
              </a:ext>
            </a:extLst>
          </p:cNvPr>
          <p:cNvSpPr>
            <a:spLocks noGrp="1"/>
          </p:cNvSpPr>
          <p:nvPr>
            <p:ph sz="half" idx="2"/>
          </p:nvPr>
        </p:nvSpPr>
        <p:spPr>
          <a:xfrm>
            <a:off x="4648200" y="2060847"/>
            <a:ext cx="4100264" cy="3816425"/>
          </a:xfrm>
        </p:spPr>
        <p:txBody>
          <a:bodyPr/>
          <a:lstStyle/>
          <a:p>
            <a:r>
              <a:rPr lang="en-US" dirty="0"/>
              <a:t>If you have short consultation times consultation skills are everything.</a:t>
            </a:r>
          </a:p>
          <a:p>
            <a:endParaRPr lang="en-US" dirty="0"/>
          </a:p>
        </p:txBody>
      </p:sp>
    </p:spTree>
    <p:extLst>
      <p:ext uri="{BB962C8B-B14F-4D97-AF65-F5344CB8AC3E}">
        <p14:creationId xmlns:p14="http://schemas.microsoft.com/office/powerpoint/2010/main" val="318886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3067872-438A-4763-9AD5-19D6932364AE}"/>
              </a:ext>
            </a:extLst>
          </p:cNvPr>
          <p:cNvSpPr>
            <a:spLocks noGrp="1"/>
          </p:cNvSpPr>
          <p:nvPr>
            <p:ph type="title"/>
          </p:nvPr>
        </p:nvSpPr>
        <p:spPr>
          <a:xfrm>
            <a:off x="-1" y="1169856"/>
            <a:ext cx="9143999" cy="583468"/>
          </a:xfrm>
        </p:spPr>
        <p:txBody>
          <a:bodyPr/>
          <a:lstStyle/>
          <a:p>
            <a:r>
              <a:rPr lang="en-US" dirty="0"/>
              <a:t>Any questions?</a:t>
            </a:r>
          </a:p>
        </p:txBody>
      </p:sp>
      <p:pic>
        <p:nvPicPr>
          <p:cNvPr id="7" name="Picture 6">
            <a:extLst>
              <a:ext uri="{FF2B5EF4-FFF2-40B4-BE49-F238E27FC236}">
                <a16:creationId xmlns:a16="http://schemas.microsoft.com/office/drawing/2014/main" id="{DBB2512A-700B-4F6B-B191-3394A0CCB452}"/>
              </a:ext>
            </a:extLst>
          </p:cNvPr>
          <p:cNvPicPr>
            <a:picLocks noChangeAspect="1"/>
          </p:cNvPicPr>
          <p:nvPr/>
        </p:nvPicPr>
        <p:blipFill>
          <a:blip r:embed="rId2"/>
          <a:stretch>
            <a:fillRect/>
          </a:stretch>
        </p:blipFill>
        <p:spPr>
          <a:xfrm>
            <a:off x="395536" y="2472374"/>
            <a:ext cx="8352928" cy="2777348"/>
          </a:xfrm>
          <a:prstGeom prst="rect">
            <a:avLst/>
          </a:prstGeom>
          <a:noFill/>
        </p:spPr>
      </p:pic>
    </p:spTree>
    <p:extLst>
      <p:ext uri="{BB962C8B-B14F-4D97-AF65-F5344CB8AC3E}">
        <p14:creationId xmlns:p14="http://schemas.microsoft.com/office/powerpoint/2010/main" val="56452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539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5" name="Rectangle 13"/>
          <p:cNvSpPr>
            <a:spLocks noChangeArrowheads="1"/>
          </p:cNvSpPr>
          <p:nvPr/>
        </p:nvSpPr>
        <p:spPr bwMode="auto">
          <a:xfrm>
            <a:off x="9925" y="1673401"/>
            <a:ext cx="9143999" cy="3843831"/>
          </a:xfrm>
          <a:prstGeom prst="rect">
            <a:avLst/>
          </a:prstGeom>
          <a:solidFill>
            <a:srgbClr val="00498F">
              <a:alpha val="10000"/>
            </a:srgbClr>
          </a:solidFill>
          <a:ln w="9525">
            <a:noFill/>
            <a:miter lim="800000"/>
            <a:headEnd/>
            <a:tailEnd/>
          </a:ln>
        </p:spPr>
        <p:txBody>
          <a:bodyPr wrap="none" anchor="ctr"/>
          <a:lstStyle/>
          <a:p>
            <a:pPr algn="ctr">
              <a:spcBef>
                <a:spcPct val="0"/>
              </a:spcBef>
            </a:pPr>
            <a:r>
              <a:rPr lang="en-GB" altLang="en-US" sz="2800" b="1" dirty="0">
                <a:latin typeface="Arial" panose="020B0604020202020204" pitchFamily="34" charset="0"/>
                <a:cs typeface="Arial" panose="020B0604020202020204" pitchFamily="34" charset="0"/>
              </a:rPr>
              <a:t>www.cppe.ac.uk</a:t>
            </a:r>
          </a:p>
          <a:p>
            <a:pPr algn="ctr">
              <a:spcBef>
                <a:spcPct val="0"/>
              </a:spcBef>
            </a:pPr>
            <a:r>
              <a:rPr lang="en-GB" altLang="en-US" sz="2800" b="1" dirty="0">
                <a:latin typeface="Arial" panose="020B0604020202020204" pitchFamily="34" charset="0"/>
                <a:cs typeface="Arial" panose="020B0604020202020204" pitchFamily="34" charset="0"/>
              </a:rPr>
              <a:t>info@cppe.ac.uk</a:t>
            </a:r>
          </a:p>
          <a:p>
            <a:pPr algn="ctr">
              <a:spcBef>
                <a:spcPct val="0"/>
              </a:spcBef>
            </a:pPr>
            <a:r>
              <a:rPr lang="en-GB" altLang="en-US" sz="2800" b="1" dirty="0">
                <a:latin typeface="Arial" panose="020B0604020202020204" pitchFamily="34" charset="0"/>
                <a:cs typeface="Arial" panose="020B0604020202020204" pitchFamily="34" charset="0"/>
              </a:rPr>
              <a:t>0161 778 4000</a:t>
            </a:r>
          </a:p>
          <a:p>
            <a:pPr>
              <a:spcBef>
                <a:spcPct val="0"/>
              </a:spcBef>
            </a:pPr>
            <a:endParaRPr lang="en-GB" altLang="en-US" b="1" dirty="0">
              <a:latin typeface="Arial" panose="020B0604020202020204" pitchFamily="34" charset="0"/>
              <a:cs typeface="Arial" panose="020B0604020202020204" pitchFamily="34" charset="0"/>
            </a:endParaRPr>
          </a:p>
          <a:p>
            <a:pPr lvl="4">
              <a:lnSpc>
                <a:spcPct val="150000"/>
              </a:lnSpc>
              <a:spcAft>
                <a:spcPts val="1200"/>
              </a:spcAft>
            </a:pPr>
            <a:r>
              <a:rPr lang="en-GB" altLang="en-US" sz="2000" dirty="0">
                <a:latin typeface="Arial" panose="020B0604020202020204" pitchFamily="34" charset="0"/>
                <a:cs typeface="Arial" panose="020B0604020202020204" pitchFamily="34" charset="0"/>
              </a:rPr>
              <a:t>Follow us on Twitter, Facebook, LinkedIn and YouTube:</a:t>
            </a:r>
          </a:p>
          <a:p>
            <a:pPr lvl="5">
              <a:spcAft>
                <a:spcPts val="800"/>
              </a:spcAft>
            </a:pPr>
            <a:r>
              <a:rPr lang="en-GB" altLang="en-US" sz="1400" dirty="0">
                <a:latin typeface="Arial" panose="020B0604020202020204" pitchFamily="34" charset="0"/>
                <a:cs typeface="Arial" panose="020B0604020202020204" pitchFamily="34" charset="0"/>
              </a:rPr>
              <a:t>www.twitter.com/cppeengland</a:t>
            </a:r>
          </a:p>
          <a:p>
            <a:pPr lvl="5">
              <a:spcAft>
                <a:spcPts val="800"/>
              </a:spcAft>
            </a:pPr>
            <a:r>
              <a:rPr lang="en-GB" altLang="en-US" sz="1400" dirty="0">
                <a:latin typeface="Arial" panose="020B0604020202020204" pitchFamily="34" charset="0"/>
                <a:cs typeface="Arial" panose="020B0604020202020204" pitchFamily="34" charset="0"/>
              </a:rPr>
              <a:t>www.facebook.com/cppeengland </a:t>
            </a:r>
          </a:p>
          <a:p>
            <a:pPr lvl="5">
              <a:spcAft>
                <a:spcPts val="800"/>
              </a:spcAft>
            </a:pPr>
            <a:r>
              <a:rPr lang="en-GB" altLang="en-US" sz="1400" dirty="0">
                <a:latin typeface="Arial" panose="020B0604020202020204" pitchFamily="34" charset="0"/>
                <a:cs typeface="Arial" panose="020B0604020202020204" pitchFamily="34" charset="0"/>
              </a:rPr>
              <a:t>www.linkedin.com/company/centre-for-pharmacy-postgraduate-education </a:t>
            </a:r>
          </a:p>
          <a:p>
            <a:pPr lvl="5">
              <a:spcAft>
                <a:spcPts val="800"/>
              </a:spcAft>
            </a:pPr>
            <a:r>
              <a:rPr lang="en-GB" altLang="en-US" sz="1400" dirty="0">
                <a:latin typeface="Arial" panose="020B0604020202020204" pitchFamily="34" charset="0"/>
                <a:cs typeface="Arial" panose="020B0604020202020204" pitchFamily="34" charset="0"/>
              </a:rPr>
              <a:t>www.cppe.ac.uk/youtube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1594880"/>
            <a:ext cx="9144000" cy="7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190" y="5815185"/>
            <a:ext cx="3526010" cy="70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Web2014\logo\Master CPPE logos\CPPE Logos\jpg\CPPE Master logo 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2082" y="21066"/>
            <a:ext cx="3603323" cy="1573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ctem.ac.uk/images/manchester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5737421"/>
            <a:ext cx="2031330" cy="8599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pe.ac.uk/images/icon-facebook-5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1166" y="4487019"/>
            <a:ext cx="166117" cy="1661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cppe.ac.uk/images/icon-twitter-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4525" y="4199243"/>
            <a:ext cx="165861" cy="1658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pe.ac.uk/images/icon-linkedin-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6568" y="4775587"/>
            <a:ext cx="165581" cy="1655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cppe.ac.uk/images/icon-youtube-5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6568" y="5061576"/>
            <a:ext cx="167624" cy="16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6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5" y="0"/>
            <a:ext cx="91539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Rectangle 13"/>
          <p:cNvSpPr>
            <a:spLocks noChangeArrowheads="1"/>
          </p:cNvSpPr>
          <p:nvPr/>
        </p:nvSpPr>
        <p:spPr bwMode="auto">
          <a:xfrm>
            <a:off x="-41687" y="1300586"/>
            <a:ext cx="9174767" cy="4718268"/>
          </a:xfrm>
          <a:prstGeom prst="rect">
            <a:avLst/>
          </a:prstGeom>
          <a:solidFill>
            <a:srgbClr val="00498F">
              <a:alpha val="10000"/>
            </a:srgbClr>
          </a:solidFill>
          <a:ln w="9525">
            <a:noFill/>
            <a:miter lim="800000"/>
            <a:headEnd/>
            <a:tailEnd/>
          </a:ln>
        </p:spPr>
        <p:txBody>
          <a:bodyPr wrap="none" anchor="ctr"/>
          <a:lstStyle/>
          <a:p>
            <a:endParaRPr lang="en-GB" dirty="0"/>
          </a:p>
        </p:txBody>
      </p:sp>
      <p:sp>
        <p:nvSpPr>
          <p:cNvPr id="9" name="Title 1"/>
          <p:cNvSpPr txBox="1">
            <a:spLocks/>
          </p:cNvSpPr>
          <p:nvPr/>
        </p:nvSpPr>
        <p:spPr bwMode="auto">
          <a:xfrm>
            <a:off x="-41686" y="2998000"/>
            <a:ext cx="9216456" cy="1938992"/>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dirty="0">
              <a:solidFill>
                <a:schemeClr val="bg1"/>
              </a:solidFill>
            </a:endParaRPr>
          </a:p>
          <a:p>
            <a:pPr algn="ctr"/>
            <a:r>
              <a:rPr lang="en-GB" sz="3200" kern="0" dirty="0">
                <a:solidFill>
                  <a:schemeClr val="bg1"/>
                </a:solidFill>
                <a:latin typeface="Arial" panose="020B0604020202020204" pitchFamily="34" charset="0"/>
                <a:cs typeface="Arial" panose="020B0604020202020204" pitchFamily="34" charset="0"/>
              </a:rPr>
              <a:t>CPPE Hypertension resources</a:t>
            </a:r>
          </a:p>
          <a:p>
            <a:pPr algn="ctr"/>
            <a:endParaRPr lang="en-GB" sz="2400" kern="0" dirty="0">
              <a:solidFill>
                <a:schemeClr val="bg1"/>
              </a:solidFill>
              <a:latin typeface="Arial" panose="020B0604020202020204" pitchFamily="34" charset="0"/>
              <a:cs typeface="Arial" panose="020B0604020202020204" pitchFamily="34" charset="0"/>
            </a:endParaRPr>
          </a:p>
          <a:p>
            <a:pPr algn="ctr"/>
            <a:r>
              <a:rPr lang="en-GB" sz="3200" kern="0" dirty="0">
                <a:solidFill>
                  <a:schemeClr val="bg1"/>
                </a:solidFill>
                <a:latin typeface="Arial" panose="020B0604020202020204" pitchFamily="34" charset="0"/>
                <a:cs typeface="Arial" panose="020B0604020202020204" pitchFamily="34" charset="0"/>
              </a:rPr>
              <a:t>Emma Anderson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 y="0"/>
            <a:ext cx="9144000" cy="130302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6184648"/>
            <a:ext cx="4250229" cy="524195"/>
          </a:xfrm>
          <a:prstGeom prst="rect">
            <a:avLst/>
          </a:prstGeom>
        </p:spPr>
      </p:pic>
    </p:spTree>
    <p:extLst>
      <p:ext uri="{BB962C8B-B14F-4D97-AF65-F5344CB8AC3E}">
        <p14:creationId xmlns:p14="http://schemas.microsoft.com/office/powerpoint/2010/main" val="369430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19DF8E8-5633-4426-8128-C7B354458E30}"/>
              </a:ext>
            </a:extLst>
          </p:cNvPr>
          <p:cNvSpPr>
            <a:spLocks noGrp="1"/>
          </p:cNvSpPr>
          <p:nvPr>
            <p:ph type="title"/>
          </p:nvPr>
        </p:nvSpPr>
        <p:spPr>
          <a:xfrm>
            <a:off x="0" y="1169988"/>
            <a:ext cx="9144000" cy="582612"/>
          </a:xfrm>
        </p:spPr>
        <p:txBody>
          <a:bodyPr/>
          <a:lstStyle/>
          <a:p>
            <a:r>
              <a:rPr lang="en-US" dirty="0"/>
              <a:t>Hypertension Gateway page</a:t>
            </a:r>
          </a:p>
        </p:txBody>
      </p:sp>
      <p:sp>
        <p:nvSpPr>
          <p:cNvPr id="4" name="Slide Number Placeholder 3" hidden="1">
            <a:extLst>
              <a:ext uri="{FF2B5EF4-FFF2-40B4-BE49-F238E27FC236}">
                <a16:creationId xmlns:a16="http://schemas.microsoft.com/office/drawing/2014/main" id="{BFB619B5-32E2-40A6-B180-8A54D6CFBBBA}"/>
              </a:ext>
            </a:extLst>
          </p:cNvPr>
          <p:cNvSpPr>
            <a:spLocks noGrp="1"/>
          </p:cNvSpPr>
          <p:nvPr>
            <p:ph type="sldNum" sz="quarter" idx="4294967295"/>
          </p:nvPr>
        </p:nvSpPr>
        <p:spPr>
          <a:xfrm>
            <a:off x="250825" y="6264275"/>
            <a:ext cx="792163" cy="365125"/>
          </a:xfrm>
        </p:spPr>
        <p:txBody>
          <a:bodyPr/>
          <a:lstStyle/>
          <a:p>
            <a:pPr>
              <a:spcAft>
                <a:spcPts val="600"/>
              </a:spcAft>
            </a:pPr>
            <a:fld id="{1D0ADBDF-3F88-4D78-B7BA-111CFFB67941}" type="slidenum">
              <a:rPr lang="en-GB" altLang="en-US" smtClean="0">
                <a:solidFill>
                  <a:prstClr val="black"/>
                </a:solidFill>
              </a:rPr>
              <a:pPr>
                <a:spcAft>
                  <a:spcPts val="600"/>
                </a:spcAft>
              </a:pPr>
              <a:t>3</a:t>
            </a:fld>
            <a:endParaRPr lang="en-GB" altLang="en-US">
              <a:solidFill>
                <a:prstClr val="black"/>
              </a:solidFill>
            </a:endParaRPr>
          </a:p>
        </p:txBody>
      </p:sp>
      <p:pic>
        <p:nvPicPr>
          <p:cNvPr id="5" name="Content Placeholder 4">
            <a:extLst>
              <a:ext uri="{FF2B5EF4-FFF2-40B4-BE49-F238E27FC236}">
                <a16:creationId xmlns:a16="http://schemas.microsoft.com/office/drawing/2014/main" id="{3B73E51B-ED23-48BB-AE2E-EAD0C0712526}"/>
              </a:ext>
            </a:extLst>
          </p:cNvPr>
          <p:cNvPicPr>
            <a:picLocks noGrp="1" noChangeAspect="1"/>
          </p:cNvPicPr>
          <p:nvPr>
            <p:ph idx="1"/>
          </p:nvPr>
        </p:nvPicPr>
        <p:blipFill>
          <a:blip r:embed="rId3"/>
          <a:stretch>
            <a:fillRect/>
          </a:stretch>
        </p:blipFill>
        <p:spPr>
          <a:xfrm>
            <a:off x="251520" y="1844824"/>
            <a:ext cx="4918650" cy="4178300"/>
          </a:xfrm>
        </p:spPr>
      </p:pic>
      <p:sp>
        <p:nvSpPr>
          <p:cNvPr id="6" name="TextBox 5">
            <a:extLst>
              <a:ext uri="{FF2B5EF4-FFF2-40B4-BE49-F238E27FC236}">
                <a16:creationId xmlns:a16="http://schemas.microsoft.com/office/drawing/2014/main" id="{E2E1C63F-E54F-44DE-9D6E-BDAD9AF5A9A7}"/>
              </a:ext>
            </a:extLst>
          </p:cNvPr>
          <p:cNvSpPr txBox="1"/>
          <p:nvPr/>
        </p:nvSpPr>
        <p:spPr>
          <a:xfrm>
            <a:off x="5364088" y="1988840"/>
            <a:ext cx="3528392" cy="2677656"/>
          </a:xfrm>
          <a:prstGeom prst="rect">
            <a:avLst/>
          </a:prstGeom>
          <a:noFill/>
        </p:spPr>
        <p:txBody>
          <a:bodyPr wrap="square" rtlCol="0">
            <a:spAutoFit/>
          </a:bodyPr>
          <a:lstStyle/>
          <a:p>
            <a:r>
              <a:rPr lang="en-GB" sz="2800" dirty="0"/>
              <a:t>This contains links to key external resources as well as the CPPE hypertension workshop and other CPPE programmes.</a:t>
            </a:r>
          </a:p>
        </p:txBody>
      </p:sp>
    </p:spTree>
    <p:extLst>
      <p:ext uri="{BB962C8B-B14F-4D97-AF65-F5344CB8AC3E}">
        <p14:creationId xmlns:p14="http://schemas.microsoft.com/office/powerpoint/2010/main" val="34341749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CE10-5BFC-4745-92D7-C3BAD56010A3}"/>
              </a:ext>
            </a:extLst>
          </p:cNvPr>
          <p:cNvSpPr>
            <a:spLocks noGrp="1"/>
          </p:cNvSpPr>
          <p:nvPr>
            <p:ph type="title"/>
          </p:nvPr>
        </p:nvSpPr>
        <p:spPr/>
        <p:txBody>
          <a:bodyPr/>
          <a:lstStyle/>
          <a:p>
            <a:r>
              <a:rPr lang="en-GB" dirty="0"/>
              <a:t>Clinical factsheets</a:t>
            </a:r>
          </a:p>
        </p:txBody>
      </p:sp>
      <p:sp>
        <p:nvSpPr>
          <p:cNvPr id="5" name="Slide Number Placeholder 4">
            <a:extLst>
              <a:ext uri="{FF2B5EF4-FFF2-40B4-BE49-F238E27FC236}">
                <a16:creationId xmlns:a16="http://schemas.microsoft.com/office/drawing/2014/main" id="{D7448F44-9F38-4472-8F7D-4E9FCEFC09F1}"/>
              </a:ext>
            </a:extLst>
          </p:cNvPr>
          <p:cNvSpPr>
            <a:spLocks noGrp="1"/>
          </p:cNvSpPr>
          <p:nvPr>
            <p:ph type="sldNum" sz="quarter" idx="10"/>
          </p:nvPr>
        </p:nvSpPr>
        <p:spPr/>
        <p:txBody>
          <a:bodyPr/>
          <a:lstStyle/>
          <a:p>
            <a:fld id="{81392123-5ED9-4B51-A75B-436247516551}" type="slidenum">
              <a:rPr lang="en-GB" altLang="en-US" smtClean="0">
                <a:solidFill>
                  <a:prstClr val="black"/>
                </a:solidFill>
              </a:rPr>
              <a:pPr/>
              <a:t>4</a:t>
            </a:fld>
            <a:endParaRPr lang="en-GB" altLang="en-US">
              <a:solidFill>
                <a:prstClr val="black"/>
              </a:solidFill>
            </a:endParaRPr>
          </a:p>
        </p:txBody>
      </p:sp>
      <p:sp>
        <p:nvSpPr>
          <p:cNvPr id="16" name="Content Placeholder 15">
            <a:extLst>
              <a:ext uri="{FF2B5EF4-FFF2-40B4-BE49-F238E27FC236}">
                <a16:creationId xmlns:a16="http://schemas.microsoft.com/office/drawing/2014/main" id="{CA1D529C-F680-444B-BD50-A8933C4309BC}"/>
              </a:ext>
            </a:extLst>
          </p:cNvPr>
          <p:cNvSpPr>
            <a:spLocks noGrp="1"/>
          </p:cNvSpPr>
          <p:nvPr>
            <p:ph sz="half" idx="1"/>
          </p:nvPr>
        </p:nvSpPr>
        <p:spPr/>
        <p:txBody>
          <a:bodyPr/>
          <a:lstStyle/>
          <a:p>
            <a:endParaRPr lang="en-GB"/>
          </a:p>
        </p:txBody>
      </p:sp>
      <p:pic>
        <p:nvPicPr>
          <p:cNvPr id="18" name="Picture 17">
            <a:extLst>
              <a:ext uri="{FF2B5EF4-FFF2-40B4-BE49-F238E27FC236}">
                <a16:creationId xmlns:a16="http://schemas.microsoft.com/office/drawing/2014/main" id="{5E2CC53D-665C-43FF-9BDC-D950047917C4}"/>
              </a:ext>
            </a:extLst>
          </p:cNvPr>
          <p:cNvPicPr>
            <a:picLocks noChangeAspect="1"/>
          </p:cNvPicPr>
          <p:nvPr/>
        </p:nvPicPr>
        <p:blipFill>
          <a:blip r:embed="rId3"/>
          <a:stretch>
            <a:fillRect/>
          </a:stretch>
        </p:blipFill>
        <p:spPr>
          <a:xfrm>
            <a:off x="251520" y="1949103"/>
            <a:ext cx="4373742" cy="2959794"/>
          </a:xfrm>
          <a:prstGeom prst="rect">
            <a:avLst/>
          </a:prstGeom>
        </p:spPr>
      </p:pic>
      <p:sp>
        <p:nvSpPr>
          <p:cNvPr id="19" name="Content Placeholder 18">
            <a:extLst>
              <a:ext uri="{FF2B5EF4-FFF2-40B4-BE49-F238E27FC236}">
                <a16:creationId xmlns:a16="http://schemas.microsoft.com/office/drawing/2014/main" id="{44074FAC-8A54-4221-BD9E-E80F3DB7BCF5}"/>
              </a:ext>
            </a:extLst>
          </p:cNvPr>
          <p:cNvSpPr>
            <a:spLocks noGrp="1"/>
          </p:cNvSpPr>
          <p:nvPr>
            <p:ph sz="half" idx="2"/>
          </p:nvPr>
        </p:nvSpPr>
        <p:spPr>
          <a:xfrm>
            <a:off x="4932040" y="2060847"/>
            <a:ext cx="3816424" cy="3816425"/>
          </a:xfrm>
        </p:spPr>
        <p:txBody>
          <a:bodyPr/>
          <a:lstStyle/>
          <a:p>
            <a:r>
              <a:rPr lang="en-GB" sz="2400" dirty="0"/>
              <a:t>CPPE has a range of clinical factsheets on topics from glaucoma, to osteoporosis including hypertension.</a:t>
            </a:r>
          </a:p>
          <a:p>
            <a:endParaRPr lang="en-GB" sz="2400" dirty="0"/>
          </a:p>
          <a:p>
            <a:r>
              <a:rPr lang="en-GB" sz="2400" dirty="0"/>
              <a:t>Go straight to the section that you need.</a:t>
            </a:r>
          </a:p>
          <a:p>
            <a:endParaRPr lang="en-GB" dirty="0"/>
          </a:p>
        </p:txBody>
      </p:sp>
    </p:spTree>
    <p:extLst>
      <p:ext uri="{BB962C8B-B14F-4D97-AF65-F5344CB8AC3E}">
        <p14:creationId xmlns:p14="http://schemas.microsoft.com/office/powerpoint/2010/main" val="206615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A6E2-8380-4D98-9A54-A867DF367655}"/>
              </a:ext>
            </a:extLst>
          </p:cNvPr>
          <p:cNvSpPr>
            <a:spLocks noGrp="1"/>
          </p:cNvSpPr>
          <p:nvPr>
            <p:ph type="title"/>
          </p:nvPr>
        </p:nvSpPr>
        <p:spPr/>
        <p:txBody>
          <a:bodyPr/>
          <a:lstStyle/>
          <a:p>
            <a:r>
              <a:rPr lang="en-GB" dirty="0"/>
              <a:t>Patient support</a:t>
            </a:r>
          </a:p>
        </p:txBody>
      </p:sp>
      <p:sp>
        <p:nvSpPr>
          <p:cNvPr id="3" name="Content Placeholder 2">
            <a:extLst>
              <a:ext uri="{FF2B5EF4-FFF2-40B4-BE49-F238E27FC236}">
                <a16:creationId xmlns:a16="http://schemas.microsoft.com/office/drawing/2014/main" id="{A359CB00-B5BC-4D0F-B765-AF6CCFA84D0D}"/>
              </a:ext>
            </a:extLst>
          </p:cNvPr>
          <p:cNvSpPr>
            <a:spLocks noGrp="1"/>
          </p:cNvSpPr>
          <p:nvPr>
            <p:ph idx="1"/>
          </p:nvPr>
        </p:nvSpPr>
        <p:spPr>
          <a:xfrm>
            <a:off x="395536" y="2060848"/>
            <a:ext cx="5040560" cy="3600400"/>
          </a:xfrm>
        </p:spPr>
        <p:txBody>
          <a:bodyPr/>
          <a:lstStyle/>
          <a:p>
            <a:r>
              <a:rPr lang="en-GB" sz="2400" dirty="0"/>
              <a:t>The hypertension factsheet contains links to the following patient support</a:t>
            </a:r>
          </a:p>
          <a:p>
            <a:pPr marL="342900" indent="-342900">
              <a:buFont typeface="Arial" panose="020B0604020202020204" pitchFamily="34" charset="0"/>
              <a:buChar char="•"/>
            </a:pPr>
            <a:r>
              <a:rPr lang="en-GB" sz="2400" dirty="0">
                <a:hlinkClick r:id="rId2"/>
              </a:rPr>
              <a:t>https://www.bhf.org.uk/informationsupport/risk-factors/high-blood-pressure</a:t>
            </a:r>
            <a:r>
              <a:rPr lang="en-GB" sz="2400" dirty="0"/>
              <a:t> </a:t>
            </a:r>
          </a:p>
          <a:p>
            <a:pPr marL="342900" indent="-342900">
              <a:buFont typeface="Arial" panose="020B0604020202020204" pitchFamily="34" charset="0"/>
              <a:buChar char="•"/>
            </a:pPr>
            <a:r>
              <a:rPr lang="en-GB" sz="2400" dirty="0">
                <a:hlinkClick r:id="rId3"/>
              </a:rPr>
              <a:t>https://www.bloodpressureuk.org/</a:t>
            </a:r>
            <a:r>
              <a:rPr lang="en-GB" sz="2400" dirty="0"/>
              <a:t> </a:t>
            </a:r>
          </a:p>
          <a:p>
            <a:pPr marL="342900" indent="-342900">
              <a:buFont typeface="Arial" panose="020B0604020202020204" pitchFamily="34" charset="0"/>
              <a:buChar char="•"/>
            </a:pPr>
            <a:r>
              <a:rPr lang="en-GB" sz="2400" dirty="0">
                <a:hlinkClick r:id="rId4"/>
              </a:rPr>
              <a:t>https://www.nhs.uk/conditions/high-blood-pressure-hypertension/</a:t>
            </a:r>
            <a:r>
              <a:rPr lang="en-GB" sz="2400" dirty="0"/>
              <a:t> </a:t>
            </a:r>
          </a:p>
        </p:txBody>
      </p:sp>
      <p:sp>
        <p:nvSpPr>
          <p:cNvPr id="4" name="Slide Number Placeholder 3">
            <a:extLst>
              <a:ext uri="{FF2B5EF4-FFF2-40B4-BE49-F238E27FC236}">
                <a16:creationId xmlns:a16="http://schemas.microsoft.com/office/drawing/2014/main" id="{1B5A72CE-4847-4960-AF5C-D2F1A7CA5BF3}"/>
              </a:ext>
            </a:extLst>
          </p:cNvPr>
          <p:cNvSpPr>
            <a:spLocks noGrp="1"/>
          </p:cNvSpPr>
          <p:nvPr>
            <p:ph type="sldNum" sz="quarter" idx="10"/>
          </p:nvPr>
        </p:nvSpPr>
        <p:spPr/>
        <p:txBody>
          <a:bodyPr/>
          <a:lstStyle/>
          <a:p>
            <a:fld id="{1D0ADBDF-3F88-4D78-B7BA-111CFFB67941}" type="slidenum">
              <a:rPr lang="en-GB" altLang="en-US" smtClean="0">
                <a:solidFill>
                  <a:prstClr val="black"/>
                </a:solidFill>
              </a:rPr>
              <a:pPr/>
              <a:t>5</a:t>
            </a:fld>
            <a:endParaRPr lang="en-GB" altLang="en-US">
              <a:solidFill>
                <a:prstClr val="black"/>
              </a:solidFill>
            </a:endParaRPr>
          </a:p>
        </p:txBody>
      </p:sp>
      <p:pic>
        <p:nvPicPr>
          <p:cNvPr id="6" name="Picture 5">
            <a:extLst>
              <a:ext uri="{FF2B5EF4-FFF2-40B4-BE49-F238E27FC236}">
                <a16:creationId xmlns:a16="http://schemas.microsoft.com/office/drawing/2014/main" id="{CEB6F0B1-CA0B-45F2-B1F1-32D757605676}"/>
              </a:ext>
            </a:extLst>
          </p:cNvPr>
          <p:cNvPicPr>
            <a:picLocks noChangeAspect="1"/>
          </p:cNvPicPr>
          <p:nvPr/>
        </p:nvPicPr>
        <p:blipFill>
          <a:blip r:embed="rId5"/>
          <a:stretch>
            <a:fillRect/>
          </a:stretch>
        </p:blipFill>
        <p:spPr>
          <a:xfrm>
            <a:off x="6660232" y="2060848"/>
            <a:ext cx="1762125" cy="1104900"/>
          </a:xfrm>
          <a:prstGeom prst="rect">
            <a:avLst/>
          </a:prstGeom>
        </p:spPr>
      </p:pic>
      <p:pic>
        <p:nvPicPr>
          <p:cNvPr id="8" name="Picture 7">
            <a:extLst>
              <a:ext uri="{FF2B5EF4-FFF2-40B4-BE49-F238E27FC236}">
                <a16:creationId xmlns:a16="http://schemas.microsoft.com/office/drawing/2014/main" id="{CC232D7C-0301-4EAC-8E16-1E2321BF63DE}"/>
              </a:ext>
            </a:extLst>
          </p:cNvPr>
          <p:cNvPicPr>
            <a:picLocks noChangeAspect="1"/>
          </p:cNvPicPr>
          <p:nvPr/>
        </p:nvPicPr>
        <p:blipFill>
          <a:blip r:embed="rId6"/>
          <a:stretch>
            <a:fillRect/>
          </a:stretch>
        </p:blipFill>
        <p:spPr>
          <a:xfrm>
            <a:off x="5919539" y="3473996"/>
            <a:ext cx="2828925" cy="1038225"/>
          </a:xfrm>
          <a:prstGeom prst="rect">
            <a:avLst/>
          </a:prstGeom>
        </p:spPr>
      </p:pic>
      <p:pic>
        <p:nvPicPr>
          <p:cNvPr id="10" name="Picture 9">
            <a:extLst>
              <a:ext uri="{FF2B5EF4-FFF2-40B4-BE49-F238E27FC236}">
                <a16:creationId xmlns:a16="http://schemas.microsoft.com/office/drawing/2014/main" id="{3018A707-FEAF-45BA-B0FA-1017D6868B3F}"/>
              </a:ext>
            </a:extLst>
          </p:cNvPr>
          <p:cNvPicPr>
            <a:picLocks noChangeAspect="1"/>
          </p:cNvPicPr>
          <p:nvPr/>
        </p:nvPicPr>
        <p:blipFill>
          <a:blip r:embed="rId7"/>
          <a:stretch>
            <a:fillRect/>
          </a:stretch>
        </p:blipFill>
        <p:spPr>
          <a:xfrm>
            <a:off x="6627422" y="4820469"/>
            <a:ext cx="1803914" cy="1038224"/>
          </a:xfrm>
          <a:prstGeom prst="rect">
            <a:avLst/>
          </a:prstGeom>
        </p:spPr>
      </p:pic>
    </p:spTree>
    <p:extLst>
      <p:ext uri="{BB962C8B-B14F-4D97-AF65-F5344CB8AC3E}">
        <p14:creationId xmlns:p14="http://schemas.microsoft.com/office/powerpoint/2010/main" val="179762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PSNC resources</a:t>
            </a:r>
          </a:p>
        </p:txBody>
      </p:sp>
      <p:sp>
        <p:nvSpPr>
          <p:cNvPr id="6" name="Content Placeholder 5"/>
          <p:cNvSpPr>
            <a:spLocks noGrp="1"/>
          </p:cNvSpPr>
          <p:nvPr>
            <p:ph idx="1"/>
          </p:nvPr>
        </p:nvSpPr>
        <p:spPr>
          <a:xfrm>
            <a:off x="395536" y="4418410"/>
            <a:ext cx="5328592" cy="1890910"/>
          </a:xfrm>
        </p:spPr>
        <p:txBody>
          <a:bodyPr>
            <a:normAutofit/>
          </a:bodyPr>
          <a:lstStyle/>
          <a:p>
            <a:r>
              <a:rPr lang="en-GB" sz="2400" dirty="0">
                <a:hlinkClick r:id="rId3"/>
              </a:rPr>
              <a:t>https://psnc.org.uk/services-commissioning/advanced-services/hypertension-case-finding-service/</a:t>
            </a:r>
            <a:endParaRPr lang="en-GB" sz="2400" dirty="0"/>
          </a:p>
          <a:p>
            <a:endParaRPr lang="en-GB" sz="2400" dirty="0"/>
          </a:p>
        </p:txBody>
      </p:sp>
      <p:pic>
        <p:nvPicPr>
          <p:cNvPr id="7" name="Picture 6">
            <a:extLst>
              <a:ext uri="{FF2B5EF4-FFF2-40B4-BE49-F238E27FC236}">
                <a16:creationId xmlns:a16="http://schemas.microsoft.com/office/drawing/2014/main" id="{92580D57-302B-48E7-9F6E-E2464F8A3C3F}"/>
              </a:ext>
            </a:extLst>
          </p:cNvPr>
          <p:cNvPicPr>
            <a:picLocks noChangeAspect="1"/>
          </p:cNvPicPr>
          <p:nvPr/>
        </p:nvPicPr>
        <p:blipFill>
          <a:blip r:embed="rId4"/>
          <a:stretch>
            <a:fillRect/>
          </a:stretch>
        </p:blipFill>
        <p:spPr>
          <a:xfrm>
            <a:off x="6144510" y="1780220"/>
            <a:ext cx="2852425" cy="4115755"/>
          </a:xfrm>
          <a:prstGeom prst="rect">
            <a:avLst/>
          </a:prstGeom>
        </p:spPr>
      </p:pic>
      <p:sp>
        <p:nvSpPr>
          <p:cNvPr id="8" name="TextBox 7">
            <a:extLst>
              <a:ext uri="{FF2B5EF4-FFF2-40B4-BE49-F238E27FC236}">
                <a16:creationId xmlns:a16="http://schemas.microsoft.com/office/drawing/2014/main" id="{FE2D8EC6-78FC-4087-9CF3-1B7449FAC6B5}"/>
              </a:ext>
            </a:extLst>
          </p:cNvPr>
          <p:cNvSpPr txBox="1"/>
          <p:nvPr/>
        </p:nvSpPr>
        <p:spPr>
          <a:xfrm>
            <a:off x="395536" y="2060848"/>
            <a:ext cx="5328592"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a:t>Service pathway</a:t>
            </a:r>
          </a:p>
          <a:p>
            <a:pPr marL="285750" indent="-285750">
              <a:buFont typeface="Arial" panose="020B0604020202020204" pitchFamily="34" charset="0"/>
              <a:buChar char="•"/>
            </a:pPr>
            <a:r>
              <a:rPr lang="en-GB" sz="2800" dirty="0"/>
              <a:t>Patient leaflet to support provision of readings</a:t>
            </a:r>
          </a:p>
          <a:p>
            <a:pPr marL="285750" indent="-285750">
              <a:buFont typeface="Arial" panose="020B0604020202020204" pitchFamily="34" charset="0"/>
              <a:buChar char="•"/>
            </a:pPr>
            <a:r>
              <a:rPr lang="en-GB" sz="2800" dirty="0"/>
              <a:t>Posters </a:t>
            </a:r>
          </a:p>
          <a:p>
            <a:pPr marL="285750" indent="-285750">
              <a:buFont typeface="Arial" panose="020B0604020202020204" pitchFamily="34" charset="0"/>
              <a:buChar char="•"/>
            </a:pPr>
            <a:r>
              <a:rPr lang="en-GB" sz="2800" dirty="0"/>
              <a:t>Recording documents </a:t>
            </a:r>
          </a:p>
        </p:txBody>
      </p:sp>
    </p:spTree>
    <p:extLst>
      <p:ext uri="{BB962C8B-B14F-4D97-AF65-F5344CB8AC3E}">
        <p14:creationId xmlns:p14="http://schemas.microsoft.com/office/powerpoint/2010/main" val="165125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B335-AB30-4392-972B-B27BD136CAE9}"/>
              </a:ext>
            </a:extLst>
          </p:cNvPr>
          <p:cNvSpPr>
            <a:spLocks noGrp="1"/>
          </p:cNvSpPr>
          <p:nvPr>
            <p:ph type="title"/>
          </p:nvPr>
        </p:nvSpPr>
        <p:spPr/>
        <p:txBody>
          <a:bodyPr/>
          <a:lstStyle/>
          <a:p>
            <a:r>
              <a:rPr lang="en-GB" dirty="0"/>
              <a:t>Hypertension workshop</a:t>
            </a:r>
          </a:p>
        </p:txBody>
      </p:sp>
      <p:pic>
        <p:nvPicPr>
          <p:cNvPr id="5" name="Content Placeholder 4">
            <a:extLst>
              <a:ext uri="{FF2B5EF4-FFF2-40B4-BE49-F238E27FC236}">
                <a16:creationId xmlns:a16="http://schemas.microsoft.com/office/drawing/2014/main" id="{FC16A116-B130-46B8-ACF4-3E56920115C2}"/>
              </a:ext>
            </a:extLst>
          </p:cNvPr>
          <p:cNvPicPr>
            <a:picLocks noGrp="1" noChangeAspect="1"/>
          </p:cNvPicPr>
          <p:nvPr>
            <p:ph idx="1"/>
          </p:nvPr>
        </p:nvPicPr>
        <p:blipFill>
          <a:blip r:embed="rId3"/>
          <a:stretch>
            <a:fillRect/>
          </a:stretch>
        </p:blipFill>
        <p:spPr>
          <a:xfrm>
            <a:off x="467544" y="2087694"/>
            <a:ext cx="2759156" cy="3600450"/>
          </a:xfrm>
        </p:spPr>
      </p:pic>
      <p:sp>
        <p:nvSpPr>
          <p:cNvPr id="6" name="TextBox 5">
            <a:extLst>
              <a:ext uri="{FF2B5EF4-FFF2-40B4-BE49-F238E27FC236}">
                <a16:creationId xmlns:a16="http://schemas.microsoft.com/office/drawing/2014/main" id="{CA11C8FD-7EC5-408C-AA0D-FB0F0F42A8E0}"/>
              </a:ext>
            </a:extLst>
          </p:cNvPr>
          <p:cNvSpPr txBox="1"/>
          <p:nvPr/>
        </p:nvSpPr>
        <p:spPr>
          <a:xfrm>
            <a:off x="3851920" y="1988840"/>
            <a:ext cx="4968552" cy="3970318"/>
          </a:xfrm>
          <a:prstGeom prst="rect">
            <a:avLst/>
          </a:prstGeom>
          <a:noFill/>
        </p:spPr>
        <p:txBody>
          <a:bodyPr wrap="square" rtlCol="0">
            <a:spAutoFit/>
          </a:bodyPr>
          <a:lstStyle/>
          <a:p>
            <a:r>
              <a:rPr lang="en-GB" sz="2800" dirty="0"/>
              <a:t>A multisector event, that gives you a patient journey. This event will support the provision of hypertension case-finding and the New Medicine Service for hypertension medicines. It will also support you to see how pharmacy professionals in other sectors work.</a:t>
            </a:r>
          </a:p>
        </p:txBody>
      </p:sp>
    </p:spTree>
    <p:extLst>
      <p:ext uri="{BB962C8B-B14F-4D97-AF65-F5344CB8AC3E}">
        <p14:creationId xmlns:p14="http://schemas.microsoft.com/office/powerpoint/2010/main" val="45328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5" y="0"/>
            <a:ext cx="91539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Rectangle 13"/>
          <p:cNvSpPr>
            <a:spLocks noChangeArrowheads="1"/>
          </p:cNvSpPr>
          <p:nvPr/>
        </p:nvSpPr>
        <p:spPr bwMode="auto">
          <a:xfrm>
            <a:off x="-41687" y="1300586"/>
            <a:ext cx="9174767" cy="4718268"/>
          </a:xfrm>
          <a:prstGeom prst="rect">
            <a:avLst/>
          </a:prstGeom>
          <a:solidFill>
            <a:srgbClr val="00498F">
              <a:alpha val="10000"/>
            </a:srgbClr>
          </a:solidFill>
          <a:ln w="9525">
            <a:noFill/>
            <a:miter lim="800000"/>
            <a:headEnd/>
            <a:tailEnd/>
          </a:ln>
        </p:spPr>
        <p:txBody>
          <a:bodyPr wrap="none" anchor="ctr"/>
          <a:lstStyle/>
          <a:p>
            <a:endParaRPr lang="en-GB" dirty="0"/>
          </a:p>
        </p:txBody>
      </p:sp>
      <p:sp>
        <p:nvSpPr>
          <p:cNvPr id="9" name="Title 1"/>
          <p:cNvSpPr txBox="1">
            <a:spLocks/>
          </p:cNvSpPr>
          <p:nvPr/>
        </p:nvSpPr>
        <p:spPr bwMode="auto">
          <a:xfrm>
            <a:off x="-41686" y="2874889"/>
            <a:ext cx="9216456" cy="2062103"/>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dirty="0">
              <a:solidFill>
                <a:schemeClr val="bg1"/>
              </a:solidFill>
            </a:endParaRPr>
          </a:p>
          <a:p>
            <a:pPr algn="ctr"/>
            <a:r>
              <a:rPr lang="en-GB" sz="3200" kern="0" dirty="0">
                <a:solidFill>
                  <a:schemeClr val="bg1"/>
                </a:solidFill>
                <a:latin typeface="Arial" panose="020B0604020202020204" pitchFamily="34" charset="0"/>
                <a:cs typeface="Arial" panose="020B0604020202020204" pitchFamily="34" charset="0"/>
              </a:rPr>
              <a:t>CPPE Community Pharmacist Consultation Service CPCS resources</a:t>
            </a:r>
            <a:endParaRPr lang="en-GB" sz="2400" kern="0" dirty="0">
              <a:solidFill>
                <a:schemeClr val="bg1"/>
              </a:solidFill>
              <a:latin typeface="Arial" panose="020B0604020202020204" pitchFamily="34" charset="0"/>
              <a:cs typeface="Arial" panose="020B0604020202020204" pitchFamily="34" charset="0"/>
            </a:endParaRPr>
          </a:p>
          <a:p>
            <a:pPr algn="ctr"/>
            <a:r>
              <a:rPr lang="en-GB" sz="3200" kern="0" dirty="0">
                <a:solidFill>
                  <a:schemeClr val="bg1"/>
                </a:solidFill>
                <a:latin typeface="Arial" panose="020B0604020202020204" pitchFamily="34" charset="0"/>
                <a:cs typeface="Arial" panose="020B0604020202020204" pitchFamily="34" charset="0"/>
              </a:rPr>
              <a:t>Emma Anderson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 y="0"/>
            <a:ext cx="9144000" cy="130302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6184648"/>
            <a:ext cx="4250229" cy="524195"/>
          </a:xfrm>
          <a:prstGeom prst="rect">
            <a:avLst/>
          </a:prstGeom>
        </p:spPr>
      </p:pic>
    </p:spTree>
    <p:extLst>
      <p:ext uri="{BB962C8B-B14F-4D97-AF65-F5344CB8AC3E}">
        <p14:creationId xmlns:p14="http://schemas.microsoft.com/office/powerpoint/2010/main" val="183077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C06B-AC93-4C78-82E3-685D4CC20AA4}"/>
              </a:ext>
            </a:extLst>
          </p:cNvPr>
          <p:cNvSpPr>
            <a:spLocks noGrp="1"/>
          </p:cNvSpPr>
          <p:nvPr>
            <p:ph type="title"/>
          </p:nvPr>
        </p:nvSpPr>
        <p:spPr/>
        <p:txBody>
          <a:bodyPr/>
          <a:lstStyle/>
          <a:p>
            <a:r>
              <a:rPr lang="en-GB" b="1" i="0" dirty="0">
                <a:effectLst/>
                <a:latin typeface="Arial" panose="020B0604020202020204" pitchFamily="34" charset="0"/>
              </a:rPr>
              <a:t>NHS CPCS essential skills</a:t>
            </a:r>
            <a:endParaRPr lang="en-GB" dirty="0"/>
          </a:p>
        </p:txBody>
      </p:sp>
      <p:sp>
        <p:nvSpPr>
          <p:cNvPr id="3" name="Content Placeholder 2">
            <a:extLst>
              <a:ext uri="{FF2B5EF4-FFF2-40B4-BE49-F238E27FC236}">
                <a16:creationId xmlns:a16="http://schemas.microsoft.com/office/drawing/2014/main" id="{D9E3CAD9-0E02-481E-8DA3-FCB4D37DFB1E}"/>
              </a:ext>
            </a:extLst>
          </p:cNvPr>
          <p:cNvSpPr>
            <a:spLocks noGrp="1"/>
          </p:cNvSpPr>
          <p:nvPr>
            <p:ph idx="1"/>
          </p:nvPr>
        </p:nvSpPr>
        <p:spPr/>
        <p:txBody>
          <a:bodyPr>
            <a:normAutofit fontScale="92500" lnSpcReduction="20000"/>
          </a:bodyPr>
          <a:lstStyle/>
          <a:p>
            <a:pPr algn="l"/>
            <a:r>
              <a:rPr lang="en-GB" b="0" i="0" dirty="0">
                <a:solidFill>
                  <a:srgbClr val="333333"/>
                </a:solidFill>
                <a:effectLst/>
                <a:latin typeface="Arial" panose="020B0604020202020204" pitchFamily="34" charset="0"/>
              </a:rPr>
              <a:t>The aim of the programme is to support you to develop the knowledge, skills and confidence needed to undertake effective consultations, communications and clinical assessments in order to provide the NHS CPCS.</a:t>
            </a:r>
          </a:p>
          <a:p>
            <a:pPr algn="l"/>
            <a:r>
              <a:rPr lang="en-GB" b="0" i="0" dirty="0">
                <a:solidFill>
                  <a:srgbClr val="333333"/>
                </a:solidFill>
                <a:effectLst/>
                <a:latin typeface="Arial" panose="020B0604020202020204" pitchFamily="34" charset="0"/>
              </a:rPr>
              <a:t>The programme is made up of two components: a self-directed e-course and a series of two interactive workshops (hosted by RPS/RCGP). You must complete both components (the e-course and attend the online workshop(s)) to meet the learning objectives below.</a:t>
            </a:r>
          </a:p>
          <a:p>
            <a:endParaRPr lang="en-GB" dirty="0"/>
          </a:p>
        </p:txBody>
      </p:sp>
    </p:spTree>
    <p:extLst>
      <p:ext uri="{BB962C8B-B14F-4D97-AF65-F5344CB8AC3E}">
        <p14:creationId xmlns:p14="http://schemas.microsoft.com/office/powerpoint/2010/main" val="1896816061"/>
      </p:ext>
    </p:extLst>
  </p:cSld>
  <p:clrMapOvr>
    <a:masterClrMapping/>
  </p:clrMapOvr>
</p:sld>
</file>

<file path=ppt/theme/theme1.xml><?xml version="1.0" encoding="utf-8"?>
<a:theme xmlns:a="http://schemas.openxmlformats.org/drawingml/2006/main" name="CPPE-presentation-template USE THIS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gramme development worksho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747AAC290C3F4B91E31A2506053D1E" ma:contentTypeVersion="12" ma:contentTypeDescription="Create a new document." ma:contentTypeScope="" ma:versionID="5c3a5c1e080fb8e69479ade33aff6573">
  <xsd:schema xmlns:xsd="http://www.w3.org/2001/XMLSchema" xmlns:xs="http://www.w3.org/2001/XMLSchema" xmlns:p="http://schemas.microsoft.com/office/2006/metadata/properties" xmlns:ns3="e13fcba7-bba4-4b50-b13c-eb645ae03501" xmlns:ns4="3b356a75-da32-4b88-b926-3ea6c9215a4d" targetNamespace="http://schemas.microsoft.com/office/2006/metadata/properties" ma:root="true" ma:fieldsID="85a6a4d3c42497caac6988925f8337ec" ns3:_="" ns4:_="">
    <xsd:import namespace="e13fcba7-bba4-4b50-b13c-eb645ae03501"/>
    <xsd:import namespace="3b356a75-da32-4b88-b926-3ea6c9215a4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fcba7-bba4-4b50-b13c-eb645ae035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356a75-da32-4b88-b926-3ea6c9215a4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E471D-5734-4F5F-9621-5BF0B591353A}">
  <ds:schemaRefs>
    <ds:schemaRef ds:uri="http://purl.org/dc/dcmitype/"/>
    <ds:schemaRef ds:uri="http://schemas.openxmlformats.org/package/2006/metadata/core-properties"/>
    <ds:schemaRef ds:uri="3b356a75-da32-4b88-b926-3ea6c9215a4d"/>
    <ds:schemaRef ds:uri="http://schemas.microsoft.com/office/2006/documentManagement/types"/>
    <ds:schemaRef ds:uri="http://purl.org/dc/elements/1.1/"/>
    <ds:schemaRef ds:uri="http://purl.org/dc/terms/"/>
    <ds:schemaRef ds:uri="http://schemas.microsoft.com/office/infopath/2007/PartnerControls"/>
    <ds:schemaRef ds:uri="e13fcba7-bba4-4b50-b13c-eb645ae0350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0CE10EF-09B2-4BB6-AA16-1D35AA6FFE3D}">
  <ds:schemaRefs>
    <ds:schemaRef ds:uri="http://schemas.microsoft.com/sharepoint/v3/contenttype/forms"/>
  </ds:schemaRefs>
</ds:datastoreItem>
</file>

<file path=customXml/itemProps3.xml><?xml version="1.0" encoding="utf-8"?>
<ds:datastoreItem xmlns:ds="http://schemas.openxmlformats.org/officeDocument/2006/customXml" ds:itemID="{2857574F-5F7C-47D4-B235-C6612C03D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fcba7-bba4-4b50-b13c-eb645ae03501"/>
    <ds:schemaRef ds:uri="3b356a75-da32-4b88-b926-3ea6c9215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CPPE-presentation-template USE THIS ONE</Template>
  <TotalTime>65692</TotalTime>
  <Words>784</Words>
  <Application>Microsoft Office PowerPoint</Application>
  <PresentationFormat>On-screen Show (4:3)</PresentationFormat>
  <Paragraphs>89</Paragraphs>
  <Slides>14</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CPPE-presentation-template USE THIS ONE</vt:lpstr>
      <vt:lpstr>Programme development workshop presentation</vt:lpstr>
      <vt:lpstr>PowerPoint Presentation</vt:lpstr>
      <vt:lpstr>PowerPoint Presentation</vt:lpstr>
      <vt:lpstr>Hypertension Gateway page</vt:lpstr>
      <vt:lpstr>Clinical factsheets</vt:lpstr>
      <vt:lpstr>Patient support</vt:lpstr>
      <vt:lpstr>PSNC resources</vt:lpstr>
      <vt:lpstr>Hypertension workshop</vt:lpstr>
      <vt:lpstr>PowerPoint Presentation</vt:lpstr>
      <vt:lpstr>NHS CPCS essential skills</vt:lpstr>
      <vt:lpstr>Clinical history taking – smart use of time </vt:lpstr>
      <vt:lpstr>Clinical history </vt:lpstr>
      <vt:lpstr>Consultation skills are everything</vt:lpstr>
      <vt:lpstr>Any questions?</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tutor</dc:creator>
  <cp:lastModifiedBy>Emma Anderson</cp:lastModifiedBy>
  <cp:revision>333</cp:revision>
  <cp:lastPrinted>2022-02-09T15:51:30Z</cp:lastPrinted>
  <dcterms:created xsi:type="dcterms:W3CDTF">2015-10-26T12:50:43Z</dcterms:created>
  <dcterms:modified xsi:type="dcterms:W3CDTF">2022-02-22T15:08:53Z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0x01010051747AAC290C3F4B91E31A2506053D1E</vt:lpwstr>
  </property>
</Properties>
</file>