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4F29B-BEF1-4651-877C-B2F6C7909B25}" v="7" dt="2021-09-14T16:36:20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on heeley" userId="50026133cd1995bb" providerId="LiveId" clId="{6CDA5EC4-BB23-45A5-8083-4C16A1A4D738}"/>
    <pc:docChg chg="custSel addSld delSld modSld sldOrd">
      <pc:chgData name="gordon heeley" userId="50026133cd1995bb" providerId="LiveId" clId="{6CDA5EC4-BB23-45A5-8083-4C16A1A4D738}" dt="2021-09-06T17:18:16.396" v="1783" actId="13926"/>
      <pc:docMkLst>
        <pc:docMk/>
      </pc:docMkLst>
      <pc:sldChg chg="modSp mod">
        <pc:chgData name="gordon heeley" userId="50026133cd1995bb" providerId="LiveId" clId="{6CDA5EC4-BB23-45A5-8083-4C16A1A4D738}" dt="2021-09-06T16:03:18.436" v="1" actId="20577"/>
        <pc:sldMkLst>
          <pc:docMk/>
          <pc:sldMk cId="3356052087" sldId="256"/>
        </pc:sldMkLst>
        <pc:spChg chg="mod">
          <ac:chgData name="gordon heeley" userId="50026133cd1995bb" providerId="LiveId" clId="{6CDA5EC4-BB23-45A5-8083-4C16A1A4D738}" dt="2021-09-06T16:03:18.436" v="1" actId="20577"/>
          <ac:spMkLst>
            <pc:docMk/>
            <pc:sldMk cId="3356052087" sldId="256"/>
            <ac:spMk id="3" creationId="{637910A3-1714-45CC-9890-248FFE5C606B}"/>
          </ac:spMkLst>
        </pc:spChg>
      </pc:sldChg>
      <pc:sldChg chg="modSp mod">
        <pc:chgData name="gordon heeley" userId="50026133cd1995bb" providerId="LiveId" clId="{6CDA5EC4-BB23-45A5-8083-4C16A1A4D738}" dt="2021-09-06T16:10:54.789" v="132" actId="20577"/>
        <pc:sldMkLst>
          <pc:docMk/>
          <pc:sldMk cId="1151535990" sldId="257"/>
        </pc:sldMkLst>
        <pc:spChg chg="mod">
          <ac:chgData name="gordon heeley" userId="50026133cd1995bb" providerId="LiveId" clId="{6CDA5EC4-BB23-45A5-8083-4C16A1A4D738}" dt="2021-09-06T16:05:41.500" v="16" actId="20577"/>
          <ac:spMkLst>
            <pc:docMk/>
            <pc:sldMk cId="1151535990" sldId="257"/>
            <ac:spMk id="2" creationId="{FC7F95B7-3ADE-44A6-9F5D-3EAC9A93A110}"/>
          </ac:spMkLst>
        </pc:spChg>
        <pc:spChg chg="mod">
          <ac:chgData name="gordon heeley" userId="50026133cd1995bb" providerId="LiveId" clId="{6CDA5EC4-BB23-45A5-8083-4C16A1A4D738}" dt="2021-09-06T16:10:54.789" v="132" actId="20577"/>
          <ac:spMkLst>
            <pc:docMk/>
            <pc:sldMk cId="1151535990" sldId="257"/>
            <ac:spMk id="3" creationId="{A4CEF81A-7A0E-4EE9-AC94-41384AD351C2}"/>
          </ac:spMkLst>
        </pc:spChg>
      </pc:sldChg>
      <pc:sldChg chg="modSp mod">
        <pc:chgData name="gordon heeley" userId="50026133cd1995bb" providerId="LiveId" clId="{6CDA5EC4-BB23-45A5-8083-4C16A1A4D738}" dt="2021-09-06T16:29:50.209" v="637" actId="27918"/>
        <pc:sldMkLst>
          <pc:docMk/>
          <pc:sldMk cId="876572786" sldId="258"/>
        </pc:sldMkLst>
        <pc:spChg chg="mod">
          <ac:chgData name="gordon heeley" userId="50026133cd1995bb" providerId="LiveId" clId="{6CDA5EC4-BB23-45A5-8083-4C16A1A4D738}" dt="2021-09-06T16:28:42.097" v="634" actId="20577"/>
          <ac:spMkLst>
            <pc:docMk/>
            <pc:sldMk cId="876572786" sldId="258"/>
            <ac:spMk id="5" creationId="{47B3188A-684E-4C44-BF45-1502AAF6A2E9}"/>
          </ac:spMkLst>
        </pc:spChg>
      </pc:sldChg>
      <pc:sldChg chg="modSp mod">
        <pc:chgData name="gordon heeley" userId="50026133cd1995bb" providerId="LiveId" clId="{6CDA5EC4-BB23-45A5-8083-4C16A1A4D738}" dt="2021-09-06T16:57:01.093" v="880" actId="27918"/>
        <pc:sldMkLst>
          <pc:docMk/>
          <pc:sldMk cId="2935024465" sldId="259"/>
        </pc:sldMkLst>
        <pc:graphicFrameChg chg="mod">
          <ac:chgData name="gordon heeley" userId="50026133cd1995bb" providerId="LiveId" clId="{6CDA5EC4-BB23-45A5-8083-4C16A1A4D738}" dt="2021-09-06T16:55:22.404" v="877"/>
          <ac:graphicFrameMkLst>
            <pc:docMk/>
            <pc:sldMk cId="2935024465" sldId="259"/>
            <ac:graphicFrameMk id="8" creationId="{1D62181E-CD8A-4CD0-B0B1-5F6FDB291B75}"/>
          </ac:graphicFrameMkLst>
        </pc:graphicFrameChg>
      </pc:sldChg>
      <pc:sldChg chg="del">
        <pc:chgData name="gordon heeley" userId="50026133cd1995bb" providerId="LiveId" clId="{6CDA5EC4-BB23-45A5-8083-4C16A1A4D738}" dt="2021-09-06T16:05:21.868" v="2" actId="47"/>
        <pc:sldMkLst>
          <pc:docMk/>
          <pc:sldMk cId="3363368476" sldId="260"/>
        </pc:sldMkLst>
      </pc:sldChg>
      <pc:sldChg chg="modSp mod">
        <pc:chgData name="gordon heeley" userId="50026133cd1995bb" providerId="LiveId" clId="{6CDA5EC4-BB23-45A5-8083-4C16A1A4D738}" dt="2021-09-06T16:58:05.963" v="883" actId="27918"/>
        <pc:sldMkLst>
          <pc:docMk/>
          <pc:sldMk cId="1947024745" sldId="262"/>
        </pc:sldMkLst>
        <pc:spChg chg="mod">
          <ac:chgData name="gordon heeley" userId="50026133cd1995bb" providerId="LiveId" clId="{6CDA5EC4-BB23-45A5-8083-4C16A1A4D738}" dt="2021-09-06T16:35:51.444" v="656" actId="20577"/>
          <ac:spMkLst>
            <pc:docMk/>
            <pc:sldMk cId="1947024745" sldId="262"/>
            <ac:spMk id="5" creationId="{47B3188A-684E-4C44-BF45-1502AAF6A2E9}"/>
          </ac:spMkLst>
        </pc:spChg>
        <pc:graphicFrameChg chg="mod">
          <ac:chgData name="gordon heeley" userId="50026133cd1995bb" providerId="LiveId" clId="{6CDA5EC4-BB23-45A5-8083-4C16A1A4D738}" dt="2021-09-06T16:41:00.608" v="682"/>
          <ac:graphicFrameMkLst>
            <pc:docMk/>
            <pc:sldMk cId="1947024745" sldId="262"/>
            <ac:graphicFrameMk id="8" creationId="{1D62181E-CD8A-4CD0-B0B1-5F6FDB291B75}"/>
          </ac:graphicFrameMkLst>
        </pc:graphicFrameChg>
      </pc:sldChg>
      <pc:sldChg chg="modSp mod">
        <pc:chgData name="gordon heeley" userId="50026133cd1995bb" providerId="LiveId" clId="{6CDA5EC4-BB23-45A5-8083-4C16A1A4D738}" dt="2021-09-06T17:01:18.962" v="950"/>
        <pc:sldMkLst>
          <pc:docMk/>
          <pc:sldMk cId="2367204121" sldId="263"/>
        </pc:sldMkLst>
        <pc:spChg chg="mod">
          <ac:chgData name="gordon heeley" userId="50026133cd1995bb" providerId="LiveId" clId="{6CDA5EC4-BB23-45A5-8083-4C16A1A4D738}" dt="2021-09-06T17:00:31.737" v="944" actId="20577"/>
          <ac:spMkLst>
            <pc:docMk/>
            <pc:sldMk cId="2367204121" sldId="263"/>
            <ac:spMk id="5" creationId="{47B3188A-684E-4C44-BF45-1502AAF6A2E9}"/>
          </ac:spMkLst>
        </pc:spChg>
        <pc:graphicFrameChg chg="mod">
          <ac:chgData name="gordon heeley" userId="50026133cd1995bb" providerId="LiveId" clId="{6CDA5EC4-BB23-45A5-8083-4C16A1A4D738}" dt="2021-09-06T17:01:18.962" v="950"/>
          <ac:graphicFrameMkLst>
            <pc:docMk/>
            <pc:sldMk cId="2367204121" sldId="263"/>
            <ac:graphicFrameMk id="8" creationId="{1D62181E-CD8A-4CD0-B0B1-5F6FDB291B75}"/>
          </ac:graphicFrameMkLst>
        </pc:graphicFrameChg>
      </pc:sldChg>
      <pc:sldChg chg="del">
        <pc:chgData name="gordon heeley" userId="50026133cd1995bb" providerId="LiveId" clId="{6CDA5EC4-BB23-45A5-8083-4C16A1A4D738}" dt="2021-09-06T17:01:36.278" v="951" actId="47"/>
        <pc:sldMkLst>
          <pc:docMk/>
          <pc:sldMk cId="1900271060" sldId="264"/>
        </pc:sldMkLst>
      </pc:sldChg>
      <pc:sldChg chg="modSp mod">
        <pc:chgData name="gordon heeley" userId="50026133cd1995bb" providerId="LiveId" clId="{6CDA5EC4-BB23-45A5-8083-4C16A1A4D738}" dt="2021-09-06T17:07:15.625" v="1133" actId="20577"/>
        <pc:sldMkLst>
          <pc:docMk/>
          <pc:sldMk cId="1814248704" sldId="265"/>
        </pc:sldMkLst>
        <pc:spChg chg="mod">
          <ac:chgData name="gordon heeley" userId="50026133cd1995bb" providerId="LiveId" clId="{6CDA5EC4-BB23-45A5-8083-4C16A1A4D738}" dt="2021-09-06T17:01:56.611" v="956" actId="20577"/>
          <ac:spMkLst>
            <pc:docMk/>
            <pc:sldMk cId="1814248704" sldId="265"/>
            <ac:spMk id="2" creationId="{FC7F95B7-3ADE-44A6-9F5D-3EAC9A93A110}"/>
          </ac:spMkLst>
        </pc:spChg>
        <pc:spChg chg="mod">
          <ac:chgData name="gordon heeley" userId="50026133cd1995bb" providerId="LiveId" clId="{6CDA5EC4-BB23-45A5-8083-4C16A1A4D738}" dt="2021-09-06T17:02:17.326" v="958"/>
          <ac:spMkLst>
            <pc:docMk/>
            <pc:sldMk cId="1814248704" sldId="265"/>
            <ac:spMk id="3" creationId="{A4CEF81A-7A0E-4EE9-AC94-41384AD351C2}"/>
          </ac:spMkLst>
        </pc:spChg>
        <pc:spChg chg="mod">
          <ac:chgData name="gordon heeley" userId="50026133cd1995bb" providerId="LiveId" clId="{6CDA5EC4-BB23-45A5-8083-4C16A1A4D738}" dt="2021-09-06T17:07:15.625" v="1133" actId="20577"/>
          <ac:spMkLst>
            <pc:docMk/>
            <pc:sldMk cId="1814248704" sldId="265"/>
            <ac:spMk id="4" creationId="{2BB6A3DF-2293-432F-BBE0-EEF8044AF4A2}"/>
          </ac:spMkLst>
        </pc:spChg>
      </pc:sldChg>
      <pc:sldChg chg="modSp add mod">
        <pc:chgData name="gordon heeley" userId="50026133cd1995bb" providerId="LiveId" clId="{6CDA5EC4-BB23-45A5-8083-4C16A1A4D738}" dt="2021-09-06T16:25:50.883" v="627" actId="20577"/>
        <pc:sldMkLst>
          <pc:docMk/>
          <pc:sldMk cId="1681997411" sldId="266"/>
        </pc:sldMkLst>
        <pc:spChg chg="mod">
          <ac:chgData name="gordon heeley" userId="50026133cd1995bb" providerId="LiveId" clId="{6CDA5EC4-BB23-45A5-8083-4C16A1A4D738}" dt="2021-09-06T16:14:02.080" v="160" actId="20577"/>
          <ac:spMkLst>
            <pc:docMk/>
            <pc:sldMk cId="1681997411" sldId="266"/>
            <ac:spMk id="2" creationId="{FC7F95B7-3ADE-44A6-9F5D-3EAC9A93A110}"/>
          </ac:spMkLst>
        </pc:spChg>
        <pc:spChg chg="mod">
          <ac:chgData name="gordon heeley" userId="50026133cd1995bb" providerId="LiveId" clId="{6CDA5EC4-BB23-45A5-8083-4C16A1A4D738}" dt="2021-09-06T16:25:50.883" v="627" actId="20577"/>
          <ac:spMkLst>
            <pc:docMk/>
            <pc:sldMk cId="1681997411" sldId="266"/>
            <ac:spMk id="3" creationId="{A4CEF81A-7A0E-4EE9-AC94-41384AD351C2}"/>
          </ac:spMkLst>
        </pc:spChg>
      </pc:sldChg>
      <pc:sldChg chg="addSp modSp new mod ord modClrScheme chgLayout">
        <pc:chgData name="gordon heeley" userId="50026133cd1995bb" providerId="LiveId" clId="{6CDA5EC4-BB23-45A5-8083-4C16A1A4D738}" dt="2021-09-06T17:18:16.396" v="1783" actId="13926"/>
        <pc:sldMkLst>
          <pc:docMk/>
          <pc:sldMk cId="3396227243" sldId="267"/>
        </pc:sldMkLst>
        <pc:spChg chg="mod ord">
          <ac:chgData name="gordon heeley" userId="50026133cd1995bb" providerId="LiveId" clId="{6CDA5EC4-BB23-45A5-8083-4C16A1A4D738}" dt="2021-09-06T17:09:21.380" v="1160" actId="700"/>
          <ac:spMkLst>
            <pc:docMk/>
            <pc:sldMk cId="3396227243" sldId="267"/>
            <ac:spMk id="2" creationId="{ACDFEC3E-00AC-4C08-8EBF-4E4559A89234}"/>
          </ac:spMkLst>
        </pc:spChg>
        <pc:spChg chg="add mod ord">
          <ac:chgData name="gordon heeley" userId="50026133cd1995bb" providerId="LiveId" clId="{6CDA5EC4-BB23-45A5-8083-4C16A1A4D738}" dt="2021-09-06T17:18:16.396" v="1783" actId="13926"/>
          <ac:spMkLst>
            <pc:docMk/>
            <pc:sldMk cId="3396227243" sldId="267"/>
            <ac:spMk id="3" creationId="{144324E5-4E7D-4FE3-82BA-6A6337604A03}"/>
          </ac:spMkLst>
        </pc:spChg>
      </pc:sldChg>
    </pc:docChg>
  </pc:docChgLst>
  <pc:docChgLst>
    <pc:chgData name="gordon heeley" userId="50026133cd1995bb" providerId="LiveId" clId="{C834F29B-BEF1-4651-877C-B2F6C7909B25}"/>
    <pc:docChg chg="custSel modSld">
      <pc:chgData name="gordon heeley" userId="50026133cd1995bb" providerId="LiveId" clId="{C834F29B-BEF1-4651-877C-B2F6C7909B25}" dt="2021-09-14T16:42:39.653" v="475" actId="13926"/>
      <pc:docMkLst>
        <pc:docMk/>
      </pc:docMkLst>
      <pc:sldChg chg="modSp mod">
        <pc:chgData name="gordon heeley" userId="50026133cd1995bb" providerId="LiveId" clId="{C834F29B-BEF1-4651-877C-B2F6C7909B25}" dt="2021-09-14T16:33:01.693" v="140" actId="6549"/>
        <pc:sldMkLst>
          <pc:docMk/>
          <pc:sldMk cId="876572786" sldId="258"/>
        </pc:sldMkLst>
        <pc:spChg chg="mod">
          <ac:chgData name="gordon heeley" userId="50026133cd1995bb" providerId="LiveId" clId="{C834F29B-BEF1-4651-877C-B2F6C7909B25}" dt="2021-09-14T16:33:01.693" v="140" actId="6549"/>
          <ac:spMkLst>
            <pc:docMk/>
            <pc:sldMk cId="876572786" sldId="258"/>
            <ac:spMk id="5" creationId="{47B3188A-684E-4C44-BF45-1502AAF6A2E9}"/>
          </ac:spMkLst>
        </pc:spChg>
        <pc:graphicFrameChg chg="mod">
          <ac:chgData name="gordon heeley" userId="50026133cd1995bb" providerId="LiveId" clId="{C834F29B-BEF1-4651-877C-B2F6C7909B25}" dt="2021-09-14T16:32:43.039" v="131" actId="6549"/>
          <ac:graphicFrameMkLst>
            <pc:docMk/>
            <pc:sldMk cId="876572786" sldId="258"/>
            <ac:graphicFrameMk id="8" creationId="{1D62181E-CD8A-4CD0-B0B1-5F6FDB291B75}"/>
          </ac:graphicFrameMkLst>
        </pc:graphicFrameChg>
      </pc:sldChg>
      <pc:sldChg chg="modSp mod">
        <pc:chgData name="gordon heeley" userId="50026133cd1995bb" providerId="LiveId" clId="{C834F29B-BEF1-4651-877C-B2F6C7909B25}" dt="2021-09-14T16:36:10.492" v="198" actId="6549"/>
        <pc:sldMkLst>
          <pc:docMk/>
          <pc:sldMk cId="2935024465" sldId="259"/>
        </pc:sldMkLst>
        <pc:spChg chg="mod">
          <ac:chgData name="gordon heeley" userId="50026133cd1995bb" providerId="LiveId" clId="{C834F29B-BEF1-4651-877C-B2F6C7909B25}" dt="2021-09-14T16:35:45.402" v="197" actId="6549"/>
          <ac:spMkLst>
            <pc:docMk/>
            <pc:sldMk cId="2935024465" sldId="259"/>
            <ac:spMk id="5" creationId="{47B3188A-684E-4C44-BF45-1502AAF6A2E9}"/>
          </ac:spMkLst>
        </pc:spChg>
        <pc:graphicFrameChg chg="mod">
          <ac:chgData name="gordon heeley" userId="50026133cd1995bb" providerId="LiveId" clId="{C834F29B-BEF1-4651-877C-B2F6C7909B25}" dt="2021-09-14T16:36:10.492" v="198" actId="6549"/>
          <ac:graphicFrameMkLst>
            <pc:docMk/>
            <pc:sldMk cId="2935024465" sldId="259"/>
            <ac:graphicFrameMk id="8" creationId="{1D62181E-CD8A-4CD0-B0B1-5F6FDB291B75}"/>
          </ac:graphicFrameMkLst>
        </pc:graphicFrameChg>
      </pc:sldChg>
      <pc:sldChg chg="modSp mod">
        <pc:chgData name="gordon heeley" userId="50026133cd1995bb" providerId="LiveId" clId="{C834F29B-BEF1-4651-877C-B2F6C7909B25}" dt="2021-09-14T16:38:36.833" v="293" actId="313"/>
        <pc:sldMkLst>
          <pc:docMk/>
          <pc:sldMk cId="1947024745" sldId="262"/>
        </pc:sldMkLst>
        <pc:spChg chg="mod">
          <ac:chgData name="gordon heeley" userId="50026133cd1995bb" providerId="LiveId" clId="{C834F29B-BEF1-4651-877C-B2F6C7909B25}" dt="2021-09-14T16:38:36.833" v="293" actId="313"/>
          <ac:spMkLst>
            <pc:docMk/>
            <pc:sldMk cId="1947024745" sldId="262"/>
            <ac:spMk id="5" creationId="{47B3188A-684E-4C44-BF45-1502AAF6A2E9}"/>
          </ac:spMkLst>
        </pc:spChg>
        <pc:graphicFrameChg chg="mod">
          <ac:chgData name="gordon heeley" userId="50026133cd1995bb" providerId="LiveId" clId="{C834F29B-BEF1-4651-877C-B2F6C7909B25}" dt="2021-09-14T16:36:18.679" v="199" actId="6549"/>
          <ac:graphicFrameMkLst>
            <pc:docMk/>
            <pc:sldMk cId="1947024745" sldId="262"/>
            <ac:graphicFrameMk id="8" creationId="{1D62181E-CD8A-4CD0-B0B1-5F6FDB291B75}"/>
          </ac:graphicFrameMkLst>
        </pc:graphicFrameChg>
      </pc:sldChg>
      <pc:sldChg chg="modSp mod">
        <pc:chgData name="gordon heeley" userId="50026133cd1995bb" providerId="LiveId" clId="{C834F29B-BEF1-4651-877C-B2F6C7909B25}" dt="2021-09-14T16:40:51.708" v="400" actId="20577"/>
        <pc:sldMkLst>
          <pc:docMk/>
          <pc:sldMk cId="2367204121" sldId="263"/>
        </pc:sldMkLst>
        <pc:spChg chg="mod">
          <ac:chgData name="gordon heeley" userId="50026133cd1995bb" providerId="LiveId" clId="{C834F29B-BEF1-4651-877C-B2F6C7909B25}" dt="2021-09-14T16:40:51.708" v="400" actId="20577"/>
          <ac:spMkLst>
            <pc:docMk/>
            <pc:sldMk cId="2367204121" sldId="263"/>
            <ac:spMk id="5" creationId="{47B3188A-684E-4C44-BF45-1502AAF6A2E9}"/>
          </ac:spMkLst>
        </pc:spChg>
      </pc:sldChg>
      <pc:sldChg chg="modSp mod">
        <pc:chgData name="gordon heeley" userId="50026133cd1995bb" providerId="LiveId" clId="{C834F29B-BEF1-4651-877C-B2F6C7909B25}" dt="2021-09-14T16:32:12.514" v="129" actId="20577"/>
        <pc:sldMkLst>
          <pc:docMk/>
          <pc:sldMk cId="1681997411" sldId="266"/>
        </pc:sldMkLst>
        <pc:spChg chg="mod">
          <ac:chgData name="gordon heeley" userId="50026133cd1995bb" providerId="LiveId" clId="{C834F29B-BEF1-4651-877C-B2F6C7909B25}" dt="2021-09-14T16:32:12.514" v="129" actId="20577"/>
          <ac:spMkLst>
            <pc:docMk/>
            <pc:sldMk cId="1681997411" sldId="266"/>
            <ac:spMk id="3" creationId="{A4CEF81A-7A0E-4EE9-AC94-41384AD351C2}"/>
          </ac:spMkLst>
        </pc:spChg>
      </pc:sldChg>
      <pc:sldChg chg="modSp mod">
        <pc:chgData name="gordon heeley" userId="50026133cd1995bb" providerId="LiveId" clId="{C834F29B-BEF1-4651-877C-B2F6C7909B25}" dt="2021-09-14T16:42:39.653" v="475" actId="13926"/>
        <pc:sldMkLst>
          <pc:docMk/>
          <pc:sldMk cId="3396227243" sldId="267"/>
        </pc:sldMkLst>
        <pc:spChg chg="mod">
          <ac:chgData name="gordon heeley" userId="50026133cd1995bb" providerId="LiveId" clId="{C834F29B-BEF1-4651-877C-B2F6C7909B25}" dt="2021-09-14T16:42:39.653" v="475" actId="13926"/>
          <ac:spMkLst>
            <pc:docMk/>
            <pc:sldMk cId="3396227243" sldId="267"/>
            <ac:spMk id="3" creationId="{144324E5-4E7D-4FE3-82BA-6A6337604A0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38-445F-A926-CE567B8996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AF1-422A-8C35-548E7C5B19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38-445F-A926-CE567B8996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38-445F-A926-CE567B8996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38-445F-A926-CE567B8996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38-445F-A926-CE567B8996E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38-445F-A926-CE567B8996E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238-445F-A926-CE567B8996E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238-445F-A926-CE567B8996E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238-445F-A926-CE567B8996E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238-445F-A926-CE567B8996E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238-445F-A926-CE567B8996E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238-445F-A926-CE567B8996E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238-445F-A926-CE567B8996E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238-445F-A926-CE567B8996E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238-445F-A926-CE567B8996E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238-445F-A926-CE567B8996E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9238-445F-A926-CE567B8996E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9238-445F-A926-CE567B8996EE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9238-445F-A926-CE567B8996EE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9238-445F-A926-CE567B8996EE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9238-445F-A926-CE567B8996EE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9238-445F-A926-CE567B8996EE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9238-445F-A926-CE567B8996EE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24691358024691"/>
                      <c:h val="0.22474277360281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AF1-422A-8C35-548E7C5B1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Sheet1!$A$2:$A$25</c:f>
              <c:strCache>
                <c:ptCount val="2"/>
                <c:pt idx="0">
                  <c:v>PSNC levy</c:v>
                </c:pt>
                <c:pt idx="1">
                  <c:v>.</c:v>
                </c:pt>
              </c:strCache>
            </c:strRef>
          </c:cat>
          <c:val>
            <c:numRef>
              <c:f>Sheet1!$B$2:$B$25</c:f>
              <c:numCache>
                <c:formatCode>_("£"* #,##0_);_("£"* \(#,##0\);_("£"* "-"_);_(@_)</c:formatCode>
                <c:ptCount val="24"/>
                <c:pt idx="0">
                  <c:v>66870</c:v>
                </c:pt>
                <c:pt idx="1">
                  <c:v>123721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1-422A-8C35-548E7C5B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explosion val="4"/>
          <c:dPt>
            <c:idx val="0"/>
            <c:bubble3D val="0"/>
            <c:explosion val="5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7-4609-9D6F-9F23003F1A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AF1-422A-8C35-548E7C5B19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57-4609-9D6F-9F23003F1A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57-4609-9D6F-9F23003F1A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57-4609-9D6F-9F23003F1A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E57-4609-9D6F-9F23003F1A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E57-4609-9D6F-9F23003F1A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E57-4609-9D6F-9F23003F1A3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E57-4609-9D6F-9F23003F1A3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E57-4609-9D6F-9F23003F1A3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E57-4609-9D6F-9F23003F1A3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E57-4609-9D6F-9F23003F1A3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E57-4609-9D6F-9F23003F1A3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E57-4609-9D6F-9F23003F1A3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E57-4609-9D6F-9F23003F1A3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E57-4609-9D6F-9F23003F1A3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E57-4609-9D6F-9F23003F1A3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E57-4609-9D6F-9F23003F1A3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E57-4609-9D6F-9F23003F1A3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BE57-4609-9D6F-9F23003F1A3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BE57-4609-9D6F-9F23003F1A3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BE57-4609-9D6F-9F23003F1A34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BE57-4609-9D6F-9F23003F1A34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BE57-4609-9D6F-9F23003F1A34}"/>
              </c:ext>
            </c:extLst>
          </c:dPt>
          <c:dLbls>
            <c:dLbl>
              <c:idx val="1"/>
              <c:layout>
                <c:manualLayout>
                  <c:x val="8.4362139917695478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F1-422A-8C35-548E7C5B1940}"/>
                </c:ext>
              </c:extLst>
            </c:dLbl>
            <c:dLbl>
              <c:idx val="2"/>
              <c:layout>
                <c:manualLayout>
                  <c:x val="9.8765432098765357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7-4609-9D6F-9F23003F1A34}"/>
                </c:ext>
              </c:extLst>
            </c:dLbl>
            <c:dLbl>
              <c:idx val="3"/>
              <c:layout>
                <c:manualLayout>
                  <c:x val="-0.1965019766047762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094650205761311"/>
                      <c:h val="0.118801302931596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E57-4609-9D6F-9F23003F1A3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92823045267489712"/>
                      <c:h val="0.170019646566980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E57-4609-9D6F-9F23003F1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Sheet1!$A$2:$A$25</c:f>
              <c:strCache>
                <c:ptCount val="5"/>
                <c:pt idx="0">
                  <c:v>PSNC levy</c:v>
                </c:pt>
                <c:pt idx="1">
                  <c:v>Members Expenses</c:v>
                </c:pt>
                <c:pt idx="2">
                  <c:v>PSNC Meetings</c:v>
                </c:pt>
                <c:pt idx="3">
                  <c:v>Other meetings</c:v>
                </c:pt>
                <c:pt idx="4">
                  <c:v>.</c:v>
                </c:pt>
              </c:strCache>
            </c:strRef>
          </c:cat>
          <c:val>
            <c:numRef>
              <c:f>Sheet1!$B$2:$B$25</c:f>
              <c:numCache>
                <c:formatCode>"£"#,##0_);\("£"#,##0\)</c:formatCode>
                <c:ptCount val="24"/>
                <c:pt idx="0">
                  <c:v>66870</c:v>
                </c:pt>
                <c:pt idx="1">
                  <c:v>23175</c:v>
                </c:pt>
                <c:pt idx="2">
                  <c:v>2350</c:v>
                </c:pt>
                <c:pt idx="3">
                  <c:v>3173</c:v>
                </c:pt>
                <c:pt idx="4" formatCode="&quot;£&quot;#,##0">
                  <c:v>95023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1-422A-8C35-548E7C5B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explosion val="4"/>
          <c:dPt>
            <c:idx val="0"/>
            <c:bubble3D val="0"/>
            <c:explosion val="5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7-4609-9D6F-9F23003F1A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AF1-422A-8C35-548E7C5B19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57-4609-9D6F-9F23003F1A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57-4609-9D6F-9F23003F1A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57-4609-9D6F-9F23003F1A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E57-4609-9D6F-9F23003F1A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E57-4609-9D6F-9F23003F1A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E57-4609-9D6F-9F23003F1A3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E57-4609-9D6F-9F23003F1A3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E57-4609-9D6F-9F23003F1A3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E57-4609-9D6F-9F23003F1A3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E57-4609-9D6F-9F23003F1A3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E57-4609-9D6F-9F23003F1A3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E57-4609-9D6F-9F23003F1A3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E57-4609-9D6F-9F23003F1A3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E57-4609-9D6F-9F23003F1A3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E57-4609-9D6F-9F23003F1A3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E57-4609-9D6F-9F23003F1A3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E57-4609-9D6F-9F23003F1A3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BE57-4609-9D6F-9F23003F1A3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BE57-4609-9D6F-9F23003F1A3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BE57-4609-9D6F-9F23003F1A34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BE57-4609-9D6F-9F23003F1A34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BE57-4609-9D6F-9F23003F1A34}"/>
              </c:ext>
            </c:extLst>
          </c:dPt>
          <c:dLbls>
            <c:dLbl>
              <c:idx val="1"/>
              <c:layout>
                <c:manualLayout>
                  <c:x val="7.407407407407407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F1-422A-8C35-548E7C5B1940}"/>
                </c:ext>
              </c:extLst>
            </c:dLbl>
            <c:dLbl>
              <c:idx val="2"/>
              <c:layout>
                <c:manualLayout>
                  <c:x val="8.024691358024684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7-4609-9D6F-9F23003F1A34}"/>
                </c:ext>
              </c:extLst>
            </c:dLbl>
            <c:dLbl>
              <c:idx val="3"/>
              <c:layout>
                <c:manualLayout>
                  <c:x val="-0.11934156378600823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57-4609-9D6F-9F23003F1A34}"/>
                </c:ext>
              </c:extLst>
            </c:dLbl>
            <c:dLbl>
              <c:idx val="5"/>
              <c:layout>
                <c:manualLayout>
                  <c:x val="-4.1152263374485604E-2"/>
                  <c:y val="0.112052117263843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57-4609-9D6F-9F23003F1A34}"/>
                </c:ext>
              </c:extLst>
            </c:dLbl>
            <c:dLbl>
              <c:idx val="6"/>
              <c:layout>
                <c:manualLayout>
                  <c:x val="-5.7613168724279858E-2"/>
                  <c:y val="3.12703583061889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57-4609-9D6F-9F23003F1A34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92823045267489712"/>
                      <c:h val="0.170019646566980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E57-4609-9D6F-9F23003F1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Sheet1!$A$2:$A$25</c:f>
              <c:strCache>
                <c:ptCount val="7"/>
                <c:pt idx="0">
                  <c:v>PSNC levy</c:v>
                </c:pt>
                <c:pt idx="1">
                  <c:v>Members Expenses</c:v>
                </c:pt>
                <c:pt idx="2">
                  <c:v>PSNC Meetings</c:v>
                </c:pt>
                <c:pt idx="3">
                  <c:v>Other meetings</c:v>
                </c:pt>
                <c:pt idx="4">
                  <c:v>Wages and Salary</c:v>
                </c:pt>
                <c:pt idx="5">
                  <c:v>Employers NI</c:v>
                </c:pt>
                <c:pt idx="6">
                  <c:v>Pensions</c:v>
                </c:pt>
              </c:strCache>
            </c:strRef>
          </c:cat>
          <c:val>
            <c:numRef>
              <c:f>Sheet1!$B$2:$B$25</c:f>
              <c:numCache>
                <c:formatCode>"£"#,##0_);\("£"#,##0\)</c:formatCode>
                <c:ptCount val="24"/>
                <c:pt idx="0">
                  <c:v>66870</c:v>
                </c:pt>
                <c:pt idx="1">
                  <c:v>23175</c:v>
                </c:pt>
                <c:pt idx="2">
                  <c:v>2350</c:v>
                </c:pt>
                <c:pt idx="3">
                  <c:v>3173</c:v>
                </c:pt>
                <c:pt idx="4" formatCode="&quot;£&quot;#,##0.00">
                  <c:v>73930</c:v>
                </c:pt>
                <c:pt idx="5" formatCode="&quot;£&quot;#,##0">
                  <c:v>6104</c:v>
                </c:pt>
                <c:pt idx="6" formatCode="&quot;£&quot;#,##0">
                  <c:v>1963</c:v>
                </c:pt>
                <c:pt idx="7" formatCode="&quot;£&quot;#,##0">
                  <c:v>13026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1-422A-8C35-548E7C5B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Expenditure</c:v>
                </c:pt>
              </c:strCache>
            </c:strRef>
          </c:tx>
          <c:explosion val="4"/>
          <c:dPt>
            <c:idx val="0"/>
            <c:bubble3D val="0"/>
            <c:explosion val="5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7-4609-9D6F-9F23003F1A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EAF1-422A-8C35-548E7C5B19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57-4609-9D6F-9F23003F1A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57-4609-9D6F-9F23003F1A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57-4609-9D6F-9F23003F1A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E57-4609-9D6F-9F23003F1A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E57-4609-9D6F-9F23003F1A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E57-4609-9D6F-9F23003F1A3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E57-4609-9D6F-9F23003F1A3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E57-4609-9D6F-9F23003F1A3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E57-4609-9D6F-9F23003F1A3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E57-4609-9D6F-9F23003F1A3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E57-4609-9D6F-9F23003F1A3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E57-4609-9D6F-9F23003F1A3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E57-4609-9D6F-9F23003F1A3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E57-4609-9D6F-9F23003F1A3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E57-4609-9D6F-9F23003F1A3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E57-4609-9D6F-9F23003F1A34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E57-4609-9D6F-9F23003F1A34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BE57-4609-9D6F-9F23003F1A34}"/>
              </c:ext>
            </c:extLst>
          </c:dPt>
          <c:dPt>
            <c:idx val="20"/>
            <c:bubble3D val="0"/>
            <c:spPr>
              <a:solidFill>
                <a:schemeClr val="accent3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BE57-4609-9D6F-9F23003F1A34}"/>
              </c:ext>
            </c:extLst>
          </c:dPt>
          <c:dPt>
            <c:idx val="21"/>
            <c:bubble3D val="0"/>
            <c:spPr>
              <a:solidFill>
                <a:schemeClr val="accent4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BE57-4609-9D6F-9F23003F1A34}"/>
              </c:ext>
            </c:extLst>
          </c:dPt>
          <c:dPt>
            <c:idx val="22"/>
            <c:bubble3D val="0"/>
            <c:spPr>
              <a:solidFill>
                <a:schemeClr val="accent5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BE57-4609-9D6F-9F23003F1A34}"/>
              </c:ext>
            </c:extLst>
          </c:dPt>
          <c:dPt>
            <c:idx val="23"/>
            <c:bubble3D val="0"/>
            <c:spPr>
              <a:solidFill>
                <a:schemeClr val="accent6">
                  <a:lumMod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BE57-4609-9D6F-9F23003F1A34}"/>
              </c:ext>
            </c:extLst>
          </c:dPt>
          <c:dLbls>
            <c:dLbl>
              <c:idx val="1"/>
              <c:layout>
                <c:manualLayout>
                  <c:x val="9.8765432098765427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F1-422A-8C35-548E7C5B1940}"/>
                </c:ext>
              </c:extLst>
            </c:dLbl>
            <c:dLbl>
              <c:idx val="2"/>
              <c:layout>
                <c:manualLayout>
                  <c:x val="8.8477366255144102E-2"/>
                  <c:y val="-9.5547213277127244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7-4609-9D6F-9F23003F1A34}"/>
                </c:ext>
              </c:extLst>
            </c:dLbl>
            <c:dLbl>
              <c:idx val="3"/>
              <c:layout>
                <c:manualLayout>
                  <c:x val="-0.22427983539094651"/>
                  <c:y val="-1.0259303915784683E-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44411522633744854"/>
                      <c:h val="0.160495114006514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E57-4609-9D6F-9F23003F1A34}"/>
                </c:ext>
              </c:extLst>
            </c:dLbl>
            <c:dLbl>
              <c:idx val="5"/>
              <c:layout>
                <c:manualLayout>
                  <c:x val="-5.5555555555555552E-2"/>
                  <c:y val="0.1250814332247556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E57-4609-9D6F-9F23003F1A34}"/>
                </c:ext>
              </c:extLst>
            </c:dLbl>
            <c:dLbl>
              <c:idx val="6"/>
              <c:layout>
                <c:manualLayout>
                  <c:x val="-0.10082304526748971"/>
                  <c:y val="7.55700325732898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E57-4609-9D6F-9F23003F1A34}"/>
                </c:ext>
              </c:extLst>
            </c:dLbl>
            <c:dLbl>
              <c:idx val="7"/>
              <c:layout>
                <c:manualLayout>
                  <c:x val="-0.1440329218106996"/>
                  <c:y val="-2.084690553745928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E57-4609-9D6F-9F23003F1A34}"/>
                </c:ext>
              </c:extLst>
            </c:dLbl>
            <c:dLbl>
              <c:idx val="8"/>
              <c:layout>
                <c:manualLayout>
                  <c:x val="0.15382570234276272"/>
                  <c:y val="1.0259303906229962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563786008230456"/>
                      <c:h val="0.1283258354920618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BE57-4609-9D6F-9F23003F1A34}"/>
                </c:ext>
              </c:extLst>
            </c:dLbl>
            <c:dLbl>
              <c:idx val="9"/>
              <c:layout>
                <c:manualLayout>
                  <c:x val="0.24691358024691357"/>
                  <c:y val="2.605863192182410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E57-4609-9D6F-9F23003F1A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Sheet1!$A$2:$A$25</c:f>
              <c:strCache>
                <c:ptCount val="10"/>
                <c:pt idx="0">
                  <c:v>PSNC levy</c:v>
                </c:pt>
                <c:pt idx="1">
                  <c:v>Members Expenses</c:v>
                </c:pt>
                <c:pt idx="2">
                  <c:v>PSNC Meetings</c:v>
                </c:pt>
                <c:pt idx="3">
                  <c:v>Other meetings</c:v>
                </c:pt>
                <c:pt idx="4">
                  <c:v>Wages and Salary</c:v>
                </c:pt>
                <c:pt idx="5">
                  <c:v>Employers NI</c:v>
                </c:pt>
                <c:pt idx="6">
                  <c:v>Pensions</c:v>
                </c:pt>
                <c:pt idx="7">
                  <c:v>Acadamey</c:v>
                </c:pt>
                <c:pt idx="8">
                  <c:v>Office Costs</c:v>
                </c:pt>
                <c:pt idx="9">
                  <c:v>Professional fees</c:v>
                </c:pt>
              </c:strCache>
            </c:strRef>
          </c:cat>
          <c:val>
            <c:numRef>
              <c:f>Sheet1!$B$2:$B$25</c:f>
              <c:numCache>
                <c:formatCode>"£"#,##0_);\("£"#,##0\)</c:formatCode>
                <c:ptCount val="24"/>
                <c:pt idx="0">
                  <c:v>66870</c:v>
                </c:pt>
                <c:pt idx="1">
                  <c:v>23175</c:v>
                </c:pt>
                <c:pt idx="2">
                  <c:v>2350</c:v>
                </c:pt>
                <c:pt idx="3">
                  <c:v>3173</c:v>
                </c:pt>
                <c:pt idx="4" formatCode="&quot;£&quot;#,##0">
                  <c:v>73930</c:v>
                </c:pt>
                <c:pt idx="5" formatCode="&quot;£&quot;#,##0">
                  <c:v>6104</c:v>
                </c:pt>
                <c:pt idx="6" formatCode="&quot;£&quot;#,##0">
                  <c:v>1963</c:v>
                </c:pt>
                <c:pt idx="7">
                  <c:v>1440</c:v>
                </c:pt>
                <c:pt idx="8">
                  <c:v>10072</c:v>
                </c:pt>
                <c:pt idx="9">
                  <c:v>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F1-422A-8C35-548E7C5B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2B48F-FB59-4574-8160-A79D74F4E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829EE-40E5-4B65-B018-22A523B18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335E0-D3BA-465B-B8C0-0A16633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89044-727F-40BD-B1D2-2A764749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FB1A3-89F3-4AF1-8B4F-D8CE889F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0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BCE7-6CE8-476A-AC40-8D024845F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0649D-35B4-49D6-82B8-95EC05940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2700F-19FE-4F29-9136-BBD9AF58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2EBCC-72CD-4A62-A8CA-C7FE637A3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02A27-9E41-4398-BD95-9ABC0873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1DD82-B94C-49B9-B587-792D9C802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FE8D2-3AE9-471C-8E28-FF2FE13D2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6685E-B5E7-46B2-BE8D-CDB53043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2FDF4-7434-4EBF-823C-3CD4BC830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AD28-1839-4146-829C-A37BB2A5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8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83893-3CB4-48B6-864F-EB28DD715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E16CB-F987-42FA-8186-9FA3125F3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FD8EB-6284-46A0-AA8F-95D7F05D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C5522-930B-4B74-80E5-1080C725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79137-2F0D-4AC9-9127-DBAF882B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5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0257-60BA-47E5-8221-F0C3650E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03707-FA57-4D20-8DD3-199D955AD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B7633-4294-4965-BFC4-F7449BE3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1F0B2-1B21-434C-BAAF-6E0AE694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A855E-1C3B-4293-9486-3EBE5BCE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7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301B-664E-468C-AB90-5439BE4E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CACF-71B2-48CD-A0A2-EB291216D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DC55D-306F-4EE2-BD2D-9D1CCD4C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504E9-6F9E-4563-8C71-19E8BD2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37A59-6335-45E4-9B53-4A1B8B06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41347B-9179-4FAD-B76C-80500347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00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23BA-F237-4400-823E-AD949B0F8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C4604-8425-4B67-A663-B61928AB9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47F92-88E7-425F-AFA7-BF20417CC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ED02A2-6689-45DC-BD6F-B26D3D86E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5DD591-1B7F-4009-A21E-EDA5F4AD9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3200ED-79E6-494E-B56A-94D9825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FA7AE-5A72-431B-B43D-1E1307BB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BA3FB5-4B70-4B9C-AA2E-5648A04C6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49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0977-214A-4C09-827F-F3FA2E8B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CFCBF-74C5-4EEA-95F6-68DFA360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852BF-0D80-4A24-8D56-51249BFC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8B6041-580B-4005-9177-98AD73C2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8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90F93-4CD9-4E41-BF49-3E1CB6C7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DBFA5-D77E-4A95-B291-602805A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3C47D-ADEE-4DDD-9B5F-E2343E746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2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816D-1D30-4F06-9E57-655070B31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BDDA-5C0D-48BF-A797-323EA394F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027B3-5302-49E2-B98A-1542BD587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00DE9-A722-45BD-95EF-8E32F919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E5ECE-0B5A-48C1-B47F-AFDF1C900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AFC87-F8FA-4028-9A31-E0DFAE57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8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5B9E5-6E6E-4259-B383-21F70820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8D194-ECE4-471A-93CC-216C75F0B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AC15A-EB06-4683-A2A0-3177C9623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988FF-C317-46C2-BB1B-2892E19DB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E8B9C-3A90-4F78-9E8E-689F5E82C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96AD1-82D5-48E6-9E75-F617D0A1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4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9C7CAB-1349-4225-B5A5-22FB4B1B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1C9D3-BC3A-4F0D-BAA9-EC5CC291B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53A7E-DA40-4236-A64F-EDFD25892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38B6-CAD0-4CA6-9FDB-BD3B7F18993A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01625-EDAF-4795-8271-360E02C51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4449-3011-4526-BB62-390DD0109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F35F-6C5D-4CDB-A8EC-6B18C4F70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34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8631-D889-42D1-B05B-B622A6F31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910A3-1714-45CC-9890-248FFE5C6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AGM September 2021</a:t>
            </a:r>
          </a:p>
          <a:p>
            <a:r>
              <a:rPr lang="en-GB" sz="4000" dirty="0"/>
              <a:t>Treasurer’s Report</a:t>
            </a:r>
          </a:p>
        </p:txBody>
      </p:sp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544D485-33DA-42B4-8E64-781B8F6EEC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873" y="863918"/>
            <a:ext cx="4374919" cy="256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5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95B7-3ADE-44A6-9F5D-3EAC9A9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Line figures for 2020 - 2021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EF81A-7A0E-4EE9-AC94-41384AD351C2}"/>
              </a:ext>
            </a:extLst>
          </p:cNvPr>
          <p:cNvSpPr txBox="1"/>
          <p:nvPr/>
        </p:nvSpPr>
        <p:spPr>
          <a:xfrm>
            <a:off x="1114425" y="2038350"/>
            <a:ext cx="99631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br>
              <a:rPr lang="en-GB" dirty="0"/>
            </a:br>
            <a:r>
              <a:rPr lang="en-GB" dirty="0"/>
              <a:t>	</a:t>
            </a:r>
            <a:r>
              <a:rPr lang="en-GB" sz="2800" dirty="0"/>
              <a:t>Bank Balance April 2020				£   126,631</a:t>
            </a:r>
            <a:br>
              <a:rPr lang="en-GB" sz="2800" dirty="0"/>
            </a:br>
            <a:endParaRPr lang="en-GB" sz="2800" dirty="0"/>
          </a:p>
          <a:p>
            <a:pPr>
              <a:buNone/>
            </a:pPr>
            <a:r>
              <a:rPr lang="en-GB" sz="2800" dirty="0"/>
              <a:t>	Income (Contractor levy)				£   158,937 </a:t>
            </a:r>
          </a:p>
          <a:p>
            <a:pPr>
              <a:buNone/>
            </a:pPr>
            <a:r>
              <a:rPr lang="en-GB" sz="2800" dirty="0"/>
              <a:t>	Other Income					£      13,046</a:t>
            </a:r>
          </a:p>
          <a:p>
            <a:pPr>
              <a:buNone/>
            </a:pPr>
            <a:r>
              <a:rPr lang="en-GB" sz="2800" dirty="0"/>
              <a:t>	Expenditure						£   190,591</a:t>
            </a:r>
          </a:p>
          <a:p>
            <a:pPr>
              <a:buNone/>
            </a:pPr>
            <a:r>
              <a:rPr lang="en-GB" sz="2800" dirty="0"/>
              <a:t>	Net Income	 					£    -</a:t>
            </a:r>
            <a:r>
              <a:rPr lang="en-GB" sz="2800" dirty="0">
                <a:solidFill>
                  <a:srgbClr val="FF0000"/>
                </a:solidFill>
              </a:rPr>
              <a:t>18,608</a:t>
            </a:r>
            <a:br>
              <a:rPr lang="en-GB" sz="2800" b="0" i="0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lang="en-GB" sz="28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sz="2800" dirty="0"/>
              <a:t>	Bank Balance March 2021 			</a:t>
            </a:r>
            <a:r>
              <a:rPr lang="en-GB" sz="2800" u="sng" dirty="0"/>
              <a:t>£   108,203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153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95B7-3ADE-44A6-9F5D-3EAC9A9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Treasurer’s Report 2020-21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EF81A-7A0E-4EE9-AC94-41384AD351C2}"/>
              </a:ext>
            </a:extLst>
          </p:cNvPr>
          <p:cNvSpPr txBox="1"/>
          <p:nvPr/>
        </p:nvSpPr>
        <p:spPr>
          <a:xfrm>
            <a:off x="1114425" y="2061796"/>
            <a:ext cx="9963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br>
              <a:rPr lang="en-GB" dirty="0"/>
            </a:br>
            <a:r>
              <a:rPr lang="en-GB" sz="2800" dirty="0"/>
              <a:t>Income came primarily from the Contractor Levy £158,937 with a further £10k coming from a Small Business Grant which was Covid related and £3k re-imbursement for expenses occurring in the previous year from NHSE and other LPCs.</a:t>
            </a:r>
          </a:p>
          <a:p>
            <a:pPr>
              <a:buNone/>
            </a:pPr>
            <a:endParaRPr lang="en-GB" sz="2800" dirty="0"/>
          </a:p>
          <a:p>
            <a:pPr>
              <a:buNone/>
            </a:pPr>
            <a:r>
              <a:rPr lang="en-GB" sz="2800" dirty="0"/>
              <a:t>The “Average”  Nottinghamshire Contractor contributed £688 in Levy Payments equivalent to £57.33 a month.</a:t>
            </a:r>
            <a:br>
              <a:rPr lang="en-GB" sz="2800" dirty="0"/>
            </a:br>
            <a:r>
              <a:rPr lang="en-GB" sz="2800" dirty="0"/>
              <a:t>There were Three Levy Holidays during the year in recognition of the impact of Covid on Community Pharmacy.</a:t>
            </a:r>
          </a:p>
        </p:txBody>
      </p:sp>
    </p:spTree>
    <p:extLst>
      <p:ext uri="{BB962C8B-B14F-4D97-AF65-F5344CB8AC3E}">
        <p14:creationId xmlns:p14="http://schemas.microsoft.com/office/powerpoint/2010/main" val="168199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F72743-C4C1-4FE6-BC9D-086539DE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Expenditure 1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62181E-CD8A-4CD0-B0B1-5F6FDB291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44331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3188A-684E-4C44-BF45-1502AAF6A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Largest single expense is the Annual Levy contribution to PSNC  accounting for 35% of spend</a:t>
            </a:r>
          </a:p>
        </p:txBody>
      </p:sp>
    </p:spTree>
    <p:extLst>
      <p:ext uri="{BB962C8B-B14F-4D97-AF65-F5344CB8AC3E}">
        <p14:creationId xmlns:p14="http://schemas.microsoft.com/office/powerpoint/2010/main" val="87657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F72743-C4C1-4FE6-BC9D-086539DE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Expenditure 2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62181E-CD8A-4CD0-B0B1-5F6FDB291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14696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3188A-684E-4C44-BF45-1502AAF6A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Committee Members  Expenses were @£29k and are for attending the regular LPC meetings and representing contractors at other meetings</a:t>
            </a:r>
          </a:p>
        </p:txBody>
      </p:sp>
    </p:spTree>
    <p:extLst>
      <p:ext uri="{BB962C8B-B14F-4D97-AF65-F5344CB8AC3E}">
        <p14:creationId xmlns:p14="http://schemas.microsoft.com/office/powerpoint/2010/main" val="293502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F72743-C4C1-4FE6-BC9D-086539DE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Expenditure 3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62181E-CD8A-4CD0-B0B1-5F6FDB291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916954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3188A-684E-4C44-BF45-1502AAF6A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598862" cy="3811588"/>
          </a:xfrm>
        </p:spPr>
        <p:txBody>
          <a:bodyPr>
            <a:normAutofit/>
          </a:bodyPr>
          <a:lstStyle/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Staff costs were @£81k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LPC staff comprise of the Chief Officer, Chair, Secretary and Treasurer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costs benchmark favourably with other LPCs</a:t>
            </a:r>
          </a:p>
        </p:txBody>
      </p:sp>
    </p:spTree>
    <p:extLst>
      <p:ext uri="{BB962C8B-B14F-4D97-AF65-F5344CB8AC3E}">
        <p14:creationId xmlns:p14="http://schemas.microsoft.com/office/powerpoint/2010/main" val="194702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1F72743-C4C1-4FE6-BC9D-086539DE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Expenditure 4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D62181E-CD8A-4CD0-B0B1-5F6FDB291B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29548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3188A-684E-4C44-BF45-1502AAF6A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598862" cy="3811588"/>
          </a:xfrm>
        </p:spPr>
        <p:txBody>
          <a:bodyPr>
            <a:normAutofit fontScale="92500" lnSpcReduction="10000"/>
          </a:bodyPr>
          <a:lstStyle/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LPC Office was maintained and checked on a regular basis through the various lockdowns – its cost matched the grant given by the Council.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LPC Academy did run one session for PCN leads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 fees were for Accountancy and HR support</a:t>
            </a:r>
          </a:p>
        </p:txBody>
      </p:sp>
    </p:spTree>
    <p:extLst>
      <p:ext uri="{BB962C8B-B14F-4D97-AF65-F5344CB8AC3E}">
        <p14:creationId xmlns:p14="http://schemas.microsoft.com/office/powerpoint/2010/main" val="236720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EC3E-00AC-4C08-8EBF-4E4559A8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Note on Creditors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324E5-4E7D-4FE3-82BA-6A633760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the accounts we have noted Creditors which fall due within a year of note are £125k for NHSE North Midlands and £2421 for NHSE South Yorkshire and Bassetlaw.</a:t>
            </a:r>
          </a:p>
          <a:p>
            <a:pPr marL="0" indent="0">
              <a:buNone/>
            </a:pPr>
            <a:r>
              <a:rPr lang="en-GB" dirty="0"/>
              <a:t>This is money held on behalf of NHSE for initiative which are due to be launched in 2021-22 and will be of benefit to Nottinghamshire Contractors.</a:t>
            </a:r>
          </a:p>
          <a:p>
            <a:pPr marL="0" indent="0">
              <a:buNone/>
            </a:pPr>
            <a:r>
              <a:rPr lang="en-GB" dirty="0"/>
              <a:t>This money is held in a separate account and does not form part of the General Fund (referred to as “Balance at Bank”)</a:t>
            </a:r>
          </a:p>
          <a:p>
            <a:pPr marL="0" indent="0">
              <a:buNone/>
            </a:pPr>
            <a:r>
              <a:rPr lang="en-GB" dirty="0"/>
              <a:t>Remaining creditors were HMRC  and Well and related to salary payments and expense claims from March 2021 paid in April 2021</a:t>
            </a:r>
          </a:p>
        </p:txBody>
      </p:sp>
    </p:spTree>
    <p:extLst>
      <p:ext uri="{BB962C8B-B14F-4D97-AF65-F5344CB8AC3E}">
        <p14:creationId xmlns:p14="http://schemas.microsoft.com/office/powerpoint/2010/main" val="3396227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95B7-3ADE-44A6-9F5D-3EAC9A93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for 2020 -21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EF81A-7A0E-4EE9-AC94-41384AD351C2}"/>
              </a:ext>
            </a:extLst>
          </p:cNvPr>
          <p:cNvSpPr txBox="1"/>
          <p:nvPr/>
        </p:nvSpPr>
        <p:spPr>
          <a:xfrm>
            <a:off x="1114425" y="1434108"/>
            <a:ext cx="99631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br>
              <a:rPr lang="en-GB" dirty="0"/>
            </a:br>
            <a:r>
              <a:rPr lang="en-GB" dirty="0"/>
              <a:t>	</a:t>
            </a:r>
            <a:r>
              <a:rPr lang="en-GB" sz="2800" dirty="0"/>
              <a:t>Bank Balance April 2020				£   126,631</a:t>
            </a:r>
            <a:br>
              <a:rPr lang="en-GB" sz="2800" dirty="0"/>
            </a:br>
            <a:endParaRPr lang="en-GB" sz="2800" dirty="0"/>
          </a:p>
          <a:p>
            <a:pPr>
              <a:buNone/>
            </a:pPr>
            <a:r>
              <a:rPr lang="en-GB" sz="2800" dirty="0"/>
              <a:t>	Income (Contractor levy)				£   158,937 </a:t>
            </a:r>
          </a:p>
          <a:p>
            <a:pPr>
              <a:buNone/>
            </a:pPr>
            <a:r>
              <a:rPr lang="en-GB" sz="2800" dirty="0"/>
              <a:t>	Other Income					£      13,046</a:t>
            </a:r>
          </a:p>
          <a:p>
            <a:pPr>
              <a:buNone/>
            </a:pPr>
            <a:r>
              <a:rPr lang="en-GB" sz="2800" dirty="0"/>
              <a:t>	Expenditure						£   190,591</a:t>
            </a:r>
          </a:p>
          <a:p>
            <a:pPr>
              <a:buNone/>
            </a:pPr>
            <a:r>
              <a:rPr lang="en-GB" sz="2800" dirty="0"/>
              <a:t>	Net Income	 					£    -</a:t>
            </a:r>
            <a:r>
              <a:rPr lang="en-GB" sz="2800" dirty="0">
                <a:solidFill>
                  <a:srgbClr val="FF0000"/>
                </a:solidFill>
              </a:rPr>
              <a:t>18,608</a:t>
            </a:r>
            <a:br>
              <a:rPr lang="en-GB" sz="2800" b="0" i="0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r>
              <a:rPr lang="en-GB" sz="28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sz="2800" dirty="0"/>
              <a:t>	Bank Balance March 2021 			</a:t>
            </a:r>
            <a:r>
              <a:rPr lang="en-GB" sz="2800" u="sng" dirty="0"/>
              <a:t>£   108,203</a:t>
            </a:r>
            <a:endParaRPr lang="en-GB" sz="2800" dirty="0"/>
          </a:p>
          <a:p>
            <a:pPr>
              <a:buNone/>
            </a:pP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6A3DF-2293-432F-BBE0-EEF8044AF4A2}"/>
              </a:ext>
            </a:extLst>
          </p:cNvPr>
          <p:cNvSpPr txBox="1"/>
          <p:nvPr/>
        </p:nvSpPr>
        <p:spPr>
          <a:xfrm>
            <a:off x="930031" y="5312093"/>
            <a:ext cx="10423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£108k represents approx. 6 ½ months of expenditure based on the past year our aim is to hold approximately 6 months as per PSNC guidelines at year end.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2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552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</vt:lpstr>
      <vt:lpstr>Top Line figures for 2020 - 2021</vt:lpstr>
      <vt:lpstr>Treasurer’s Report 2020-21</vt:lpstr>
      <vt:lpstr>Expenditure 1</vt:lpstr>
      <vt:lpstr>Expenditure 2</vt:lpstr>
      <vt:lpstr>Expenditure 3</vt:lpstr>
      <vt:lpstr>Expenditure 4</vt:lpstr>
      <vt:lpstr>Special Note on Creditors</vt:lpstr>
      <vt:lpstr>Summary for 2020 -21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gordon heeley</dc:creator>
  <cp:lastModifiedBy>gordon heeley</cp:lastModifiedBy>
  <cp:revision>4</cp:revision>
  <dcterms:created xsi:type="dcterms:W3CDTF">2020-09-14T07:04:06Z</dcterms:created>
  <dcterms:modified xsi:type="dcterms:W3CDTF">2021-09-14T16:42:59Z</dcterms:modified>
</cp:coreProperties>
</file>